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9" r:id="rId4"/>
    <p:sldMasterId id="2147483667" r:id="rId5"/>
    <p:sldMasterId id="2147483648" r:id="rId6"/>
  </p:sldMasterIdLst>
  <p:notesMasterIdLst>
    <p:notesMasterId r:id="rId55"/>
  </p:notesMasterIdLst>
  <p:handoutMasterIdLst>
    <p:handoutMasterId r:id="rId56"/>
  </p:handoutMasterIdLst>
  <p:sldIdLst>
    <p:sldId id="292" r:id="rId7"/>
    <p:sldId id="263" r:id="rId8"/>
    <p:sldId id="1331" r:id="rId9"/>
    <p:sldId id="1325" r:id="rId10"/>
    <p:sldId id="296" r:id="rId11"/>
    <p:sldId id="1330" r:id="rId12"/>
    <p:sldId id="1333" r:id="rId13"/>
    <p:sldId id="1335" r:id="rId14"/>
    <p:sldId id="1334" r:id="rId15"/>
    <p:sldId id="300" r:id="rId16"/>
    <p:sldId id="275" r:id="rId17"/>
    <p:sldId id="317" r:id="rId18"/>
    <p:sldId id="297" r:id="rId19"/>
    <p:sldId id="306" r:id="rId20"/>
    <p:sldId id="316" r:id="rId21"/>
    <p:sldId id="276" r:id="rId22"/>
    <p:sldId id="298" r:id="rId23"/>
    <p:sldId id="262" r:id="rId24"/>
    <p:sldId id="293" r:id="rId25"/>
    <p:sldId id="1315" r:id="rId26"/>
    <p:sldId id="1319" r:id="rId27"/>
    <p:sldId id="1320" r:id="rId28"/>
    <p:sldId id="1376" r:id="rId29"/>
    <p:sldId id="295" r:id="rId30"/>
    <p:sldId id="1321" r:id="rId31"/>
    <p:sldId id="1311" r:id="rId32"/>
    <p:sldId id="1313" r:id="rId33"/>
    <p:sldId id="1377" r:id="rId34"/>
    <p:sldId id="1378" r:id="rId35"/>
    <p:sldId id="1379" r:id="rId36"/>
    <p:sldId id="1380" r:id="rId37"/>
    <p:sldId id="1343" r:id="rId38"/>
    <p:sldId id="1326" r:id="rId39"/>
    <p:sldId id="1322" r:id="rId40"/>
    <p:sldId id="308" r:id="rId41"/>
    <p:sldId id="328" r:id="rId42"/>
    <p:sldId id="1382" r:id="rId43"/>
    <p:sldId id="1381" r:id="rId44"/>
    <p:sldId id="299" r:id="rId45"/>
    <p:sldId id="301" r:id="rId46"/>
    <p:sldId id="1370" r:id="rId47"/>
    <p:sldId id="1371" r:id="rId48"/>
    <p:sldId id="303" r:id="rId49"/>
    <p:sldId id="304" r:id="rId50"/>
    <p:sldId id="322" r:id="rId51"/>
    <p:sldId id="324" r:id="rId52"/>
    <p:sldId id="1324" r:id="rId53"/>
    <p:sldId id="1318" r:id="rId54"/>
  </p:sldIdLst>
  <p:sldSz cx="9144000" cy="5143500" type="screen16x9"/>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B63E55-C4B8-4B6C-A9D3-24D85C9480E8}" v="23" dt="2025-02-20T01:27:58.25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DBCC"/>
          </a:solidFill>
        </a:fill>
      </a:tcStyle>
    </a:wholeTbl>
    <a:band2H>
      <a:tcTxStyle/>
      <a:tcStyle>
        <a:tcBdr/>
        <a:fill>
          <a:solidFill>
            <a:srgbClr val="F9EE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ACD"/>
          </a:solidFill>
        </a:fill>
      </a:tcStyle>
    </a:wholeTbl>
    <a:band2H>
      <a:tcTxStyle/>
      <a:tcStyle>
        <a:tcBdr/>
        <a:fill>
          <a:solidFill>
            <a:srgbClr val="F2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2E4"/>
          </a:solidFill>
        </a:fill>
      </a:tcStyle>
    </a:wholeTbl>
    <a:band2H>
      <a:tcTxStyle/>
      <a:tcStyle>
        <a:tcBdr/>
        <a:fill>
          <a:solidFill>
            <a:srgbClr val="E6F1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4">
              <a:lumOff val="9999"/>
            </a:scheme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chemeClr val="accent4">
              <a:lumOff val="9999"/>
            </a:schemeClr>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864" y="82"/>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3695" y="10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shop Shane Mackinlay" userId="a19184a5-1570-4a82-9ddd-30c22fd16775" providerId="ADAL" clId="{12FF4FFA-3D88-4562-9926-A3C2CA6151AE}"/>
    <pc:docChg chg="custSel addSld modSld sldOrd">
      <pc:chgData name="Bishop Shane Mackinlay" userId="a19184a5-1570-4a82-9ddd-30c22fd16775" providerId="ADAL" clId="{12FF4FFA-3D88-4562-9926-A3C2CA6151AE}" dt="2024-12-05T02:14:08.039" v="60" actId="207"/>
      <pc:docMkLst>
        <pc:docMk/>
      </pc:docMkLst>
      <pc:sldChg chg="ord">
        <pc:chgData name="Bishop Shane Mackinlay" userId="a19184a5-1570-4a82-9ddd-30c22fd16775" providerId="ADAL" clId="{12FF4FFA-3D88-4562-9926-A3C2CA6151AE}" dt="2024-12-05T02:12:25.911" v="2"/>
        <pc:sldMkLst>
          <pc:docMk/>
          <pc:sldMk cId="604784539" sldId="292"/>
        </pc:sldMkLst>
      </pc:sldChg>
      <pc:sldChg chg="modSp new mod">
        <pc:chgData name="Bishop Shane Mackinlay" userId="a19184a5-1570-4a82-9ddd-30c22fd16775" providerId="ADAL" clId="{12FF4FFA-3D88-4562-9926-A3C2CA6151AE}" dt="2024-12-05T02:14:08.039" v="60" actId="207"/>
        <pc:sldMkLst>
          <pc:docMk/>
          <pc:sldMk cId="3402061500" sldId="1383"/>
        </pc:sldMkLst>
      </pc:sldChg>
    </pc:docChg>
  </pc:docChgLst>
  <pc:docChgLst>
    <pc:chgData name="Bishop Shane Mackinlay" userId="a19184a5-1570-4a82-9ddd-30c22fd16775" providerId="ADAL" clId="{738ACA5B-20CA-4CB1-B7E8-A92C525B76D8}"/>
    <pc:docChg chg="undo custSel addSld delSld modSld addMainMaster modMainMaster modNotesMaster modHandout">
      <pc:chgData name="Bishop Shane Mackinlay" userId="a19184a5-1570-4a82-9ddd-30c22fd16775" providerId="ADAL" clId="{738ACA5B-20CA-4CB1-B7E8-A92C525B76D8}" dt="2024-12-07T00:04:35.094" v="219" actId="1036"/>
      <pc:docMkLst>
        <pc:docMk/>
      </pc:docMkLst>
      <pc:sldChg chg="addSp modSp mod modClrScheme chgLayout">
        <pc:chgData name="Bishop Shane Mackinlay" userId="a19184a5-1570-4a82-9ddd-30c22fd16775" providerId="ADAL" clId="{738ACA5B-20CA-4CB1-B7E8-A92C525B76D8}" dt="2024-12-04T11:13:35.583" v="94" actId="27636"/>
        <pc:sldMkLst>
          <pc:docMk/>
          <pc:sldMk cId="0" sldId="262"/>
        </pc:sldMkLst>
        <pc:spChg chg="add mod ord">
          <ac:chgData name="Bishop Shane Mackinlay" userId="a19184a5-1570-4a82-9ddd-30c22fd16775" providerId="ADAL" clId="{738ACA5B-20CA-4CB1-B7E8-A92C525B76D8}" dt="2024-12-04T11:13:35.572" v="93" actId="700"/>
          <ac:spMkLst>
            <pc:docMk/>
            <pc:sldMk cId="0" sldId="262"/>
            <ac:spMk id="4" creationId="{DB818B8A-6CA8-09F3-B839-6F079C2B42AE}"/>
          </ac:spMkLst>
        </pc:spChg>
        <pc:spChg chg="add mod ord">
          <ac:chgData name="Bishop Shane Mackinlay" userId="a19184a5-1570-4a82-9ddd-30c22fd16775" providerId="ADAL" clId="{738ACA5B-20CA-4CB1-B7E8-A92C525B76D8}" dt="2024-12-04T11:13:35.583" v="94" actId="27636"/>
          <ac:spMkLst>
            <pc:docMk/>
            <pc:sldMk cId="0" sldId="262"/>
            <ac:spMk id="5" creationId="{643FB914-CCE0-8C80-9330-913637C312E2}"/>
          </ac:spMkLst>
        </pc:spChg>
        <pc:spChg chg="mod ord">
          <ac:chgData name="Bishop Shane Mackinlay" userId="a19184a5-1570-4a82-9ddd-30c22fd16775" providerId="ADAL" clId="{738ACA5B-20CA-4CB1-B7E8-A92C525B76D8}" dt="2024-12-04T11:13:35.572" v="93" actId="700"/>
          <ac:spMkLst>
            <pc:docMk/>
            <pc:sldMk cId="0" sldId="262"/>
            <ac:spMk id="297" creationId="{00000000-0000-0000-0000-000000000000}"/>
          </ac:spMkLst>
        </pc:spChg>
      </pc:sldChg>
      <pc:sldChg chg="addSp modSp mod modClrScheme chgLayout">
        <pc:chgData name="Bishop Shane Mackinlay" userId="a19184a5-1570-4a82-9ddd-30c22fd16775" providerId="ADAL" clId="{738ACA5B-20CA-4CB1-B7E8-A92C525B76D8}" dt="2024-12-04T11:13:27.266" v="92" actId="27636"/>
        <pc:sldMkLst>
          <pc:docMk/>
          <pc:sldMk cId="108322067" sldId="293"/>
        </pc:sldMkLst>
        <pc:spChg chg="add mod ord">
          <ac:chgData name="Bishop Shane Mackinlay" userId="a19184a5-1570-4a82-9ddd-30c22fd16775" providerId="ADAL" clId="{738ACA5B-20CA-4CB1-B7E8-A92C525B76D8}" dt="2024-12-04T11:13:27.252" v="91" actId="700"/>
          <ac:spMkLst>
            <pc:docMk/>
            <pc:sldMk cId="108322067" sldId="293"/>
            <ac:spMk id="2" creationId="{447F78BC-1227-1487-ABD1-3CAD0D2C3CBA}"/>
          </ac:spMkLst>
        </pc:spChg>
        <pc:spChg chg="add mod ord">
          <ac:chgData name="Bishop Shane Mackinlay" userId="a19184a5-1570-4a82-9ddd-30c22fd16775" providerId="ADAL" clId="{738ACA5B-20CA-4CB1-B7E8-A92C525B76D8}" dt="2024-12-04T11:13:27.266" v="92" actId="27636"/>
          <ac:spMkLst>
            <pc:docMk/>
            <pc:sldMk cId="108322067" sldId="293"/>
            <ac:spMk id="3" creationId="{5E6AD459-7EF1-067B-25E9-75F354835FE9}"/>
          </ac:spMkLst>
        </pc:spChg>
      </pc:sldChg>
      <pc:sldChg chg="addSp modSp mod modClrScheme chgLayout">
        <pc:chgData name="Bishop Shane Mackinlay" userId="a19184a5-1570-4a82-9ddd-30c22fd16775" providerId="ADAL" clId="{738ACA5B-20CA-4CB1-B7E8-A92C525B76D8}" dt="2024-12-04T11:13:05.529" v="90" actId="27636"/>
        <pc:sldMkLst>
          <pc:docMk/>
          <pc:sldMk cId="1005166955" sldId="295"/>
        </pc:sldMkLst>
        <pc:spChg chg="add mod ord">
          <ac:chgData name="Bishop Shane Mackinlay" userId="a19184a5-1570-4a82-9ddd-30c22fd16775" providerId="ADAL" clId="{738ACA5B-20CA-4CB1-B7E8-A92C525B76D8}" dt="2024-12-04T11:13:05.514" v="89" actId="700"/>
          <ac:spMkLst>
            <pc:docMk/>
            <pc:sldMk cId="1005166955" sldId="295"/>
            <ac:spMk id="2" creationId="{058023E0-E570-1CF9-B685-437AF317463D}"/>
          </ac:spMkLst>
        </pc:spChg>
        <pc:spChg chg="add mod ord">
          <ac:chgData name="Bishop Shane Mackinlay" userId="a19184a5-1570-4a82-9ddd-30c22fd16775" providerId="ADAL" clId="{738ACA5B-20CA-4CB1-B7E8-A92C525B76D8}" dt="2024-12-04T11:13:05.529" v="90" actId="27636"/>
          <ac:spMkLst>
            <pc:docMk/>
            <pc:sldMk cId="1005166955" sldId="295"/>
            <ac:spMk id="4" creationId="{164257BE-354B-9137-98FD-98CE6448A3A3}"/>
          </ac:spMkLst>
        </pc:spChg>
      </pc:sldChg>
      <pc:sldChg chg="mod modShow">
        <pc:chgData name="Bishop Shane Mackinlay" userId="a19184a5-1570-4a82-9ddd-30c22fd16775" providerId="ADAL" clId="{738ACA5B-20CA-4CB1-B7E8-A92C525B76D8}" dt="2024-12-04T10:46:17.591" v="1" actId="729"/>
        <pc:sldMkLst>
          <pc:docMk/>
          <pc:sldMk cId="3699192372" sldId="296"/>
        </pc:sldMkLst>
      </pc:sldChg>
      <pc:sldChg chg="mod modShow">
        <pc:chgData name="Bishop Shane Mackinlay" userId="a19184a5-1570-4a82-9ddd-30c22fd16775" providerId="ADAL" clId="{738ACA5B-20CA-4CB1-B7E8-A92C525B76D8}" dt="2024-12-04T10:55:55.797" v="8" actId="729"/>
        <pc:sldMkLst>
          <pc:docMk/>
          <pc:sldMk cId="106719128" sldId="303"/>
        </pc:sldMkLst>
      </pc:sldChg>
      <pc:sldChg chg="mod modShow">
        <pc:chgData name="Bishop Shane Mackinlay" userId="a19184a5-1570-4a82-9ddd-30c22fd16775" providerId="ADAL" clId="{738ACA5B-20CA-4CB1-B7E8-A92C525B76D8}" dt="2024-12-04T10:55:55.797" v="8" actId="729"/>
        <pc:sldMkLst>
          <pc:docMk/>
          <pc:sldMk cId="1355289744" sldId="304"/>
        </pc:sldMkLst>
      </pc:sldChg>
      <pc:sldChg chg="mod modShow">
        <pc:chgData name="Bishop Shane Mackinlay" userId="a19184a5-1570-4a82-9ddd-30c22fd16775" providerId="ADAL" clId="{738ACA5B-20CA-4CB1-B7E8-A92C525B76D8}" dt="2024-12-04T10:48:46.979" v="4" actId="729"/>
        <pc:sldMkLst>
          <pc:docMk/>
          <pc:sldMk cId="1170988055" sldId="313"/>
        </pc:sldMkLst>
      </pc:sldChg>
      <pc:sldChg chg="addSp modSp">
        <pc:chgData name="Bishop Shane Mackinlay" userId="a19184a5-1570-4a82-9ddd-30c22fd16775" providerId="ADAL" clId="{738ACA5B-20CA-4CB1-B7E8-A92C525B76D8}" dt="2024-12-04T11:06:56.136" v="30"/>
        <pc:sldMkLst>
          <pc:docMk/>
          <pc:sldMk cId="1890468277" sldId="328"/>
        </pc:sldMkLst>
      </pc:sldChg>
      <pc:sldChg chg="mod modShow">
        <pc:chgData name="Bishop Shane Mackinlay" userId="a19184a5-1570-4a82-9ddd-30c22fd16775" providerId="ADAL" clId="{738ACA5B-20CA-4CB1-B7E8-A92C525B76D8}" dt="2024-12-04T10:48:46.979" v="4" actId="729"/>
        <pc:sldMkLst>
          <pc:docMk/>
          <pc:sldMk cId="104880918" sldId="329"/>
        </pc:sldMkLst>
      </pc:sldChg>
      <pc:sldChg chg="addSp delSp mod">
        <pc:chgData name="Bishop Shane Mackinlay" userId="a19184a5-1570-4a82-9ddd-30c22fd16775" providerId="ADAL" clId="{738ACA5B-20CA-4CB1-B7E8-A92C525B76D8}" dt="2024-12-04T10:54:53.377" v="6" actId="22"/>
        <pc:sldMkLst>
          <pc:docMk/>
          <pc:sldMk cId="1007469322" sldId="1311"/>
        </pc:sldMkLst>
        <pc:picChg chg="add">
          <ac:chgData name="Bishop Shane Mackinlay" userId="a19184a5-1570-4a82-9ddd-30c22fd16775" providerId="ADAL" clId="{738ACA5B-20CA-4CB1-B7E8-A92C525B76D8}" dt="2024-12-04T10:54:53.377" v="6" actId="22"/>
          <ac:picMkLst>
            <pc:docMk/>
            <pc:sldMk cId="1007469322" sldId="1311"/>
            <ac:picMk id="3" creationId="{9319AABC-2628-5E87-8FA8-1F058B2BAAB5}"/>
          </ac:picMkLst>
        </pc:picChg>
      </pc:sldChg>
      <pc:sldChg chg="mod modShow">
        <pc:chgData name="Bishop Shane Mackinlay" userId="a19184a5-1570-4a82-9ddd-30c22fd16775" providerId="ADAL" clId="{738ACA5B-20CA-4CB1-B7E8-A92C525B76D8}" dt="2024-12-04T10:55:34.025" v="7" actId="729"/>
        <pc:sldMkLst>
          <pc:docMk/>
          <pc:sldMk cId="531482410" sldId="1316"/>
        </pc:sldMkLst>
      </pc:sldChg>
      <pc:sldChg chg="mod modShow">
        <pc:chgData name="Bishop Shane Mackinlay" userId="a19184a5-1570-4a82-9ddd-30c22fd16775" providerId="ADAL" clId="{738ACA5B-20CA-4CB1-B7E8-A92C525B76D8}" dt="2024-12-04T10:55:34.025" v="7" actId="729"/>
        <pc:sldMkLst>
          <pc:docMk/>
          <pc:sldMk cId="1652535091" sldId="1318"/>
        </pc:sldMkLst>
      </pc:sldChg>
      <pc:sldChg chg="addSp delSp modSp mod modShow">
        <pc:chgData name="Bishop Shane Mackinlay" userId="a19184a5-1570-4a82-9ddd-30c22fd16775" providerId="ADAL" clId="{738ACA5B-20CA-4CB1-B7E8-A92C525B76D8}" dt="2024-12-04T11:21:15.780" v="149" actId="14100"/>
        <pc:sldMkLst>
          <pc:docMk/>
          <pc:sldMk cId="3015451614" sldId="1330"/>
        </pc:sldMkLst>
        <pc:spChg chg="add mod">
          <ac:chgData name="Bishop Shane Mackinlay" userId="a19184a5-1570-4a82-9ddd-30c22fd16775" providerId="ADAL" clId="{738ACA5B-20CA-4CB1-B7E8-A92C525B76D8}" dt="2024-12-04T11:21:15.780" v="149" actId="14100"/>
          <ac:spMkLst>
            <pc:docMk/>
            <pc:sldMk cId="3015451614" sldId="1330"/>
            <ac:spMk id="6" creationId="{CC65283C-7ACE-D9F6-94C9-C5A69C1BF52B}"/>
          </ac:spMkLst>
        </pc:spChg>
      </pc:sldChg>
      <pc:sldChg chg="mod modShow">
        <pc:chgData name="Bishop Shane Mackinlay" userId="a19184a5-1570-4a82-9ddd-30c22fd16775" providerId="ADAL" clId="{738ACA5B-20CA-4CB1-B7E8-A92C525B76D8}" dt="2024-12-04T10:45:50.952" v="0" actId="729"/>
        <pc:sldMkLst>
          <pc:docMk/>
          <pc:sldMk cId="2752478441" sldId="1333"/>
        </pc:sldMkLst>
      </pc:sldChg>
      <pc:sldChg chg="mod modShow">
        <pc:chgData name="Bishop Shane Mackinlay" userId="a19184a5-1570-4a82-9ddd-30c22fd16775" providerId="ADAL" clId="{738ACA5B-20CA-4CB1-B7E8-A92C525B76D8}" dt="2024-12-04T10:45:50.952" v="0" actId="729"/>
        <pc:sldMkLst>
          <pc:docMk/>
          <pc:sldMk cId="4043764578" sldId="1334"/>
        </pc:sldMkLst>
      </pc:sldChg>
      <pc:sldChg chg="mod modShow">
        <pc:chgData name="Bishop Shane Mackinlay" userId="a19184a5-1570-4a82-9ddd-30c22fd16775" providerId="ADAL" clId="{738ACA5B-20CA-4CB1-B7E8-A92C525B76D8}" dt="2024-12-04T10:45:50.952" v="0" actId="729"/>
        <pc:sldMkLst>
          <pc:docMk/>
          <pc:sldMk cId="2598809672" sldId="1335"/>
        </pc:sldMkLst>
      </pc:sldChg>
      <pc:sldChg chg="mod modShow">
        <pc:chgData name="Bishop Shane Mackinlay" userId="a19184a5-1570-4a82-9ddd-30c22fd16775" providerId="ADAL" clId="{738ACA5B-20CA-4CB1-B7E8-A92C525B76D8}" dt="2024-12-04T10:56:31.607" v="9" actId="729"/>
        <pc:sldMkLst>
          <pc:docMk/>
          <pc:sldMk cId="2226154053" sldId="1362"/>
        </pc:sldMkLst>
      </pc:sldChg>
      <pc:sldChg chg="mod modShow">
        <pc:chgData name="Bishop Shane Mackinlay" userId="a19184a5-1570-4a82-9ddd-30c22fd16775" providerId="ADAL" clId="{738ACA5B-20CA-4CB1-B7E8-A92C525B76D8}" dt="2024-12-04T10:56:31.607" v="9" actId="729"/>
        <pc:sldMkLst>
          <pc:docMk/>
          <pc:sldMk cId="1109155038" sldId="1365"/>
        </pc:sldMkLst>
      </pc:sldChg>
      <pc:sldChg chg="mod modShow">
        <pc:chgData name="Bishop Shane Mackinlay" userId="a19184a5-1570-4a82-9ddd-30c22fd16775" providerId="ADAL" clId="{738ACA5B-20CA-4CB1-B7E8-A92C525B76D8}" dt="2024-12-04T10:56:31.607" v="9" actId="729"/>
        <pc:sldMkLst>
          <pc:docMk/>
          <pc:sldMk cId="1959529468" sldId="1367"/>
        </pc:sldMkLst>
      </pc:sldChg>
      <pc:sldChg chg="mod modShow">
        <pc:chgData name="Bishop Shane Mackinlay" userId="a19184a5-1570-4a82-9ddd-30c22fd16775" providerId="ADAL" clId="{738ACA5B-20CA-4CB1-B7E8-A92C525B76D8}" dt="2024-12-04T10:55:55.797" v="8" actId="729"/>
        <pc:sldMkLst>
          <pc:docMk/>
          <pc:sldMk cId="1549872458" sldId="1370"/>
        </pc:sldMkLst>
      </pc:sldChg>
      <pc:sldChg chg="mod modShow">
        <pc:chgData name="Bishop Shane Mackinlay" userId="a19184a5-1570-4a82-9ddd-30c22fd16775" providerId="ADAL" clId="{738ACA5B-20CA-4CB1-B7E8-A92C525B76D8}" dt="2024-12-04T10:55:55.797" v="8" actId="729"/>
        <pc:sldMkLst>
          <pc:docMk/>
          <pc:sldMk cId="282943271" sldId="1371"/>
        </pc:sldMkLst>
      </pc:sldChg>
      <pc:sldChg chg="mod modShow">
        <pc:chgData name="Bishop Shane Mackinlay" userId="a19184a5-1570-4a82-9ddd-30c22fd16775" providerId="ADAL" clId="{738ACA5B-20CA-4CB1-B7E8-A92C525B76D8}" dt="2024-12-04T10:56:31.607" v="9" actId="729"/>
        <pc:sldMkLst>
          <pc:docMk/>
          <pc:sldMk cId="2512243228" sldId="1373"/>
        </pc:sldMkLst>
      </pc:sldChg>
      <pc:sldChg chg="add">
        <pc:chgData name="Bishop Shane Mackinlay" userId="a19184a5-1570-4a82-9ddd-30c22fd16775" providerId="ADAL" clId="{738ACA5B-20CA-4CB1-B7E8-A92C525B76D8}" dt="2024-12-04T10:48:09.076" v="3"/>
        <pc:sldMkLst>
          <pc:docMk/>
          <pc:sldMk cId="1800432688" sldId="1376"/>
        </pc:sldMkLst>
      </pc:sldChg>
      <pc:sldChg chg="modSp add mod">
        <pc:chgData name="Bishop Shane Mackinlay" userId="a19184a5-1570-4a82-9ddd-30c22fd16775" providerId="ADAL" clId="{738ACA5B-20CA-4CB1-B7E8-A92C525B76D8}" dt="2024-12-07T00:01:09.649" v="167" actId="20577"/>
        <pc:sldMkLst>
          <pc:docMk/>
          <pc:sldMk cId="1809361122" sldId="1377"/>
        </pc:sldMkLst>
        <pc:spChg chg="mod">
          <ac:chgData name="Bishop Shane Mackinlay" userId="a19184a5-1570-4a82-9ddd-30c22fd16775" providerId="ADAL" clId="{738ACA5B-20CA-4CB1-B7E8-A92C525B76D8}" dt="2024-12-07T00:01:09.649" v="167" actId="20577"/>
          <ac:spMkLst>
            <pc:docMk/>
            <pc:sldMk cId="1809361122" sldId="1377"/>
            <ac:spMk id="9" creationId="{02BF13B8-1779-CEFC-D4BF-2EBF6383FDA0}"/>
          </ac:spMkLst>
        </pc:spChg>
      </pc:sldChg>
      <pc:sldChg chg="modSp add mod">
        <pc:chgData name="Bishop Shane Mackinlay" userId="a19184a5-1570-4a82-9ddd-30c22fd16775" providerId="ADAL" clId="{738ACA5B-20CA-4CB1-B7E8-A92C525B76D8}" dt="2024-12-07T00:04:35.094" v="219" actId="1036"/>
        <pc:sldMkLst>
          <pc:docMk/>
          <pc:sldMk cId="1444973771" sldId="1378"/>
        </pc:sldMkLst>
        <pc:spChg chg="mod">
          <ac:chgData name="Bishop Shane Mackinlay" userId="a19184a5-1570-4a82-9ddd-30c22fd16775" providerId="ADAL" clId="{738ACA5B-20CA-4CB1-B7E8-A92C525B76D8}" dt="2024-12-04T10:57:33.430" v="19" actId="14100"/>
          <ac:spMkLst>
            <pc:docMk/>
            <pc:sldMk cId="1444973771" sldId="1378"/>
            <ac:spMk id="2" creationId="{0B82AA88-73E9-5F86-CF82-FC2D630338CC}"/>
          </ac:spMkLst>
        </pc:spChg>
        <pc:spChg chg="mod">
          <ac:chgData name="Bishop Shane Mackinlay" userId="a19184a5-1570-4a82-9ddd-30c22fd16775" providerId="ADAL" clId="{738ACA5B-20CA-4CB1-B7E8-A92C525B76D8}" dt="2024-12-07T00:04:35.094" v="219" actId="1036"/>
          <ac:spMkLst>
            <pc:docMk/>
            <pc:sldMk cId="1444973771" sldId="1378"/>
            <ac:spMk id="3" creationId="{B51E0E8F-6568-5A95-2B1B-7FA623C5AC08}"/>
          </ac:spMkLst>
        </pc:spChg>
      </pc:sldChg>
      <pc:sldChg chg="add">
        <pc:chgData name="Bishop Shane Mackinlay" userId="a19184a5-1570-4a82-9ddd-30c22fd16775" providerId="ADAL" clId="{738ACA5B-20CA-4CB1-B7E8-A92C525B76D8}" dt="2024-12-04T10:57:17.970" v="16"/>
        <pc:sldMkLst>
          <pc:docMk/>
          <pc:sldMk cId="1097443572" sldId="1379"/>
        </pc:sldMkLst>
      </pc:sldChg>
      <pc:sldChg chg="add">
        <pc:chgData name="Bishop Shane Mackinlay" userId="a19184a5-1570-4a82-9ddd-30c22fd16775" providerId="ADAL" clId="{738ACA5B-20CA-4CB1-B7E8-A92C525B76D8}" dt="2024-12-04T10:57:20.380" v="18"/>
        <pc:sldMkLst>
          <pc:docMk/>
          <pc:sldMk cId="489034507" sldId="1380"/>
        </pc:sldMkLst>
      </pc:sldChg>
      <pc:sldChg chg="addSp modSp new mod">
        <pc:chgData name="Bishop Shane Mackinlay" userId="a19184a5-1570-4a82-9ddd-30c22fd16775" providerId="ADAL" clId="{738ACA5B-20CA-4CB1-B7E8-A92C525B76D8}" dt="2024-12-04T11:07:07.071" v="35" actId="962"/>
        <pc:sldMkLst>
          <pc:docMk/>
          <pc:sldMk cId="2107053676" sldId="1381"/>
        </pc:sldMkLst>
        <pc:spChg chg="mod">
          <ac:chgData name="Bishop Shane Mackinlay" userId="a19184a5-1570-4a82-9ddd-30c22fd16775" providerId="ADAL" clId="{738ACA5B-20CA-4CB1-B7E8-A92C525B76D8}" dt="2024-12-04T11:06:59.926" v="32" actId="27636"/>
          <ac:spMkLst>
            <pc:docMk/>
            <pc:sldMk cId="2107053676" sldId="1381"/>
            <ac:spMk id="2" creationId="{46B8CD43-95E0-895E-33FF-FFE2246D953E}"/>
          </ac:spMkLst>
        </pc:spChg>
        <pc:picChg chg="add mod">
          <ac:chgData name="Bishop Shane Mackinlay" userId="a19184a5-1570-4a82-9ddd-30c22fd16775" providerId="ADAL" clId="{738ACA5B-20CA-4CB1-B7E8-A92C525B76D8}" dt="2024-12-04T11:07:07.071" v="35" actId="962"/>
          <ac:picMkLst>
            <pc:docMk/>
            <pc:sldMk cId="2107053676" sldId="1381"/>
            <ac:picMk id="5" creationId="{B81B2DC0-8EF9-171C-61E8-FB33FC23CD75}"/>
          </ac:picMkLst>
        </pc:picChg>
      </pc:sldChg>
      <pc:sldChg chg="addSp delSp modSp new mod modClrScheme chgLayout">
        <pc:chgData name="Bishop Shane Mackinlay" userId="a19184a5-1570-4a82-9ddd-30c22fd16775" providerId="ADAL" clId="{738ACA5B-20CA-4CB1-B7E8-A92C525B76D8}" dt="2024-12-04T11:09:55.998" v="48" actId="27636"/>
        <pc:sldMkLst>
          <pc:docMk/>
          <pc:sldMk cId="1717421174" sldId="1382"/>
        </pc:sldMkLst>
        <pc:spChg chg="add mod ord">
          <ac:chgData name="Bishop Shane Mackinlay" userId="a19184a5-1570-4a82-9ddd-30c22fd16775" providerId="ADAL" clId="{738ACA5B-20CA-4CB1-B7E8-A92C525B76D8}" dt="2024-12-04T11:09:55.971" v="47" actId="700"/>
          <ac:spMkLst>
            <pc:docMk/>
            <pc:sldMk cId="1717421174" sldId="1382"/>
            <ac:spMk id="8" creationId="{956E4464-FDC2-131B-DD74-E98F21C21171}"/>
          </ac:spMkLst>
        </pc:spChg>
        <pc:spChg chg="add mod ord">
          <ac:chgData name="Bishop Shane Mackinlay" userId="a19184a5-1570-4a82-9ddd-30c22fd16775" providerId="ADAL" clId="{738ACA5B-20CA-4CB1-B7E8-A92C525B76D8}" dt="2024-12-04T11:09:55.998" v="48" actId="27636"/>
          <ac:spMkLst>
            <pc:docMk/>
            <pc:sldMk cId="1717421174" sldId="1382"/>
            <ac:spMk id="9" creationId="{85AB07F8-B930-7992-A26D-A307AD2DB2B7}"/>
          </ac:spMkLst>
        </pc:spChg>
        <pc:picChg chg="add mod">
          <ac:chgData name="Bishop Shane Mackinlay" userId="a19184a5-1570-4a82-9ddd-30c22fd16775" providerId="ADAL" clId="{738ACA5B-20CA-4CB1-B7E8-A92C525B76D8}" dt="2024-12-04T11:09:01.439" v="44" actId="962"/>
          <ac:picMkLst>
            <pc:docMk/>
            <pc:sldMk cId="1717421174" sldId="1382"/>
            <ac:picMk id="7" creationId="{38CCAD16-008C-2667-D5E5-F852462DB57D}"/>
          </ac:picMkLst>
        </pc:picChg>
      </pc:sldChg>
      <pc:sldChg chg="new del">
        <pc:chgData name="Bishop Shane Mackinlay" userId="a19184a5-1570-4a82-9ddd-30c22fd16775" providerId="ADAL" clId="{738ACA5B-20CA-4CB1-B7E8-A92C525B76D8}" dt="2024-12-06T23:59:23.133" v="151" actId="680"/>
        <pc:sldMkLst>
          <pc:docMk/>
          <pc:sldMk cId="3627382496" sldId="1384"/>
        </pc:sldMkLst>
      </pc:sldChg>
      <pc:sldMasterChg chg="add addSldLayout">
        <pc:chgData name="Bishop Shane Mackinlay" userId="a19184a5-1570-4a82-9ddd-30c22fd16775" providerId="ADAL" clId="{738ACA5B-20CA-4CB1-B7E8-A92C525B76D8}" dt="2024-12-04T10:48:09.076" v="2" actId="27028"/>
        <pc:sldMasterMkLst>
          <pc:docMk/>
          <pc:sldMasterMk cId="2404996477" sldId="2147483648"/>
        </pc:sldMasterMkLst>
        <pc:sldLayoutChg chg="add">
          <pc:chgData name="Bishop Shane Mackinlay" userId="a19184a5-1570-4a82-9ddd-30c22fd16775" providerId="ADAL" clId="{738ACA5B-20CA-4CB1-B7E8-A92C525B76D8}" dt="2024-12-04T10:48:09.076" v="2" actId="27028"/>
          <pc:sldLayoutMkLst>
            <pc:docMk/>
            <pc:sldMasterMk cId="2404996477" sldId="2147483648"/>
            <pc:sldLayoutMk cId="195170676" sldId="2147483650"/>
          </pc:sldLayoutMkLst>
        </pc:sldLayoutChg>
      </pc:sldMasterChg>
      <pc:sldMasterChg chg="replId modSldLayout">
        <pc:chgData name="Bishop Shane Mackinlay" userId="a19184a5-1570-4a82-9ddd-30c22fd16775" providerId="ADAL" clId="{738ACA5B-20CA-4CB1-B7E8-A92C525B76D8}" dt="2024-12-04T10:48:09.076" v="2" actId="27028"/>
        <pc:sldMasterMkLst>
          <pc:docMk/>
          <pc:sldMasterMk cId="0" sldId="2147483669"/>
        </pc:sldMasterMkLst>
        <pc:sldLayoutChg chg="replId">
          <pc:chgData name="Bishop Shane Mackinlay" userId="a19184a5-1570-4a82-9ddd-30c22fd16775" providerId="ADAL" clId="{738ACA5B-20CA-4CB1-B7E8-A92C525B76D8}" dt="2024-12-04T10:48:09.076" v="2" actId="27028"/>
          <pc:sldLayoutMkLst>
            <pc:docMk/>
            <pc:sldMasterMk cId="0" sldId="2147483669"/>
            <pc:sldLayoutMk cId="0" sldId="2147483670"/>
          </pc:sldLayoutMkLst>
        </pc:sldLayoutChg>
      </pc:sldMasterChg>
    </pc:docChg>
  </pc:docChgLst>
  <pc:docChgLst>
    <pc:chgData name="Bishop Shane Mackinlay" userId="a19184a5-1570-4a82-9ddd-30c22fd16775" providerId="ADAL" clId="{ADB63E55-C4B8-4B6C-A9D3-24D85C9480E8}"/>
    <pc:docChg chg="custSel addSld delSld modSld modMainMaster modNotesMaster modHandout">
      <pc:chgData name="Bishop Shane Mackinlay" userId="a19184a5-1570-4a82-9ddd-30c22fd16775" providerId="ADAL" clId="{ADB63E55-C4B8-4B6C-A9D3-24D85C9480E8}" dt="2025-02-20T01:28:30.213" v="97" actId="478"/>
      <pc:docMkLst>
        <pc:docMk/>
      </pc:docMkLst>
      <pc:sldChg chg="mod modShow">
        <pc:chgData name="Bishop Shane Mackinlay" userId="a19184a5-1570-4a82-9ddd-30c22fd16775" providerId="ADAL" clId="{ADB63E55-C4B8-4B6C-A9D3-24D85C9480E8}" dt="2025-02-13T06:47:52.638" v="3" actId="729"/>
        <pc:sldMkLst>
          <pc:docMk/>
          <pc:sldMk cId="0" sldId="262"/>
        </pc:sldMkLst>
      </pc:sldChg>
      <pc:sldChg chg="mod modShow">
        <pc:chgData name="Bishop Shane Mackinlay" userId="a19184a5-1570-4a82-9ddd-30c22fd16775" providerId="ADAL" clId="{ADB63E55-C4B8-4B6C-A9D3-24D85C9480E8}" dt="2025-02-13T06:48:47.130" v="6" actId="729"/>
        <pc:sldMkLst>
          <pc:docMk/>
          <pc:sldMk cId="1005166955" sldId="295"/>
        </pc:sldMkLst>
      </pc:sldChg>
      <pc:sldChg chg="mod modShow">
        <pc:chgData name="Bishop Shane Mackinlay" userId="a19184a5-1570-4a82-9ddd-30c22fd16775" providerId="ADAL" clId="{ADB63E55-C4B8-4B6C-A9D3-24D85C9480E8}" dt="2025-02-13T06:47:52.638" v="3" actId="729"/>
        <pc:sldMkLst>
          <pc:docMk/>
          <pc:sldMk cId="1651217069" sldId="298"/>
        </pc:sldMkLst>
      </pc:sldChg>
      <pc:sldChg chg="mod modShow">
        <pc:chgData name="Bishop Shane Mackinlay" userId="a19184a5-1570-4a82-9ddd-30c22fd16775" providerId="ADAL" clId="{ADB63E55-C4B8-4B6C-A9D3-24D85C9480E8}" dt="2025-02-13T06:47:19.064" v="2" actId="729"/>
        <pc:sldMkLst>
          <pc:docMk/>
          <pc:sldMk cId="156893422" sldId="300"/>
        </pc:sldMkLst>
      </pc:sldChg>
      <pc:sldChg chg="del">
        <pc:chgData name="Bishop Shane Mackinlay" userId="a19184a5-1570-4a82-9ddd-30c22fd16775" providerId="ADAL" clId="{ADB63E55-C4B8-4B6C-A9D3-24D85C9480E8}" dt="2025-02-19T04:58:18.372" v="88" actId="47"/>
        <pc:sldMkLst>
          <pc:docMk/>
          <pc:sldMk cId="1170988055" sldId="313"/>
        </pc:sldMkLst>
      </pc:sldChg>
      <pc:sldChg chg="delSp mod delAnim">
        <pc:chgData name="Bishop Shane Mackinlay" userId="a19184a5-1570-4a82-9ddd-30c22fd16775" providerId="ADAL" clId="{ADB63E55-C4B8-4B6C-A9D3-24D85C9480E8}" dt="2025-02-20T01:28:30.213" v="97" actId="478"/>
        <pc:sldMkLst>
          <pc:docMk/>
          <pc:sldMk cId="3295788970" sldId="317"/>
        </pc:sldMkLst>
        <pc:picChg chg="del">
          <ac:chgData name="Bishop Shane Mackinlay" userId="a19184a5-1570-4a82-9ddd-30c22fd16775" providerId="ADAL" clId="{ADB63E55-C4B8-4B6C-A9D3-24D85C9480E8}" dt="2025-02-20T01:28:30.213" v="97" actId="478"/>
          <ac:picMkLst>
            <pc:docMk/>
            <pc:sldMk cId="3295788970" sldId="317"/>
            <ac:picMk id="10" creationId="{EC9ED50C-EC3E-04CD-07B6-4760CB24AAF3}"/>
          </ac:picMkLst>
        </pc:picChg>
        <pc:picChg chg="del">
          <ac:chgData name="Bishop Shane Mackinlay" userId="a19184a5-1570-4a82-9ddd-30c22fd16775" providerId="ADAL" clId="{ADB63E55-C4B8-4B6C-A9D3-24D85C9480E8}" dt="2025-02-20T01:28:27.390" v="96" actId="478"/>
          <ac:picMkLst>
            <pc:docMk/>
            <pc:sldMk cId="3295788970" sldId="317"/>
            <ac:picMk id="12" creationId="{234ADFCF-3509-FD0D-533F-C678CC5FD4EA}"/>
          </ac:picMkLst>
        </pc:picChg>
      </pc:sldChg>
      <pc:sldChg chg="del">
        <pc:chgData name="Bishop Shane Mackinlay" userId="a19184a5-1570-4a82-9ddd-30c22fd16775" providerId="ADAL" clId="{ADB63E55-C4B8-4B6C-A9D3-24D85C9480E8}" dt="2025-02-19T04:58:18.372" v="88" actId="47"/>
        <pc:sldMkLst>
          <pc:docMk/>
          <pc:sldMk cId="104880918" sldId="329"/>
        </pc:sldMkLst>
      </pc:sldChg>
      <pc:sldChg chg="mod modShow">
        <pc:chgData name="Bishop Shane Mackinlay" userId="a19184a5-1570-4a82-9ddd-30c22fd16775" providerId="ADAL" clId="{ADB63E55-C4B8-4B6C-A9D3-24D85C9480E8}" dt="2025-02-13T06:48:08.374" v="4" actId="729"/>
        <pc:sldMkLst>
          <pc:docMk/>
          <pc:sldMk cId="4289160462" sldId="1315"/>
        </pc:sldMkLst>
      </pc:sldChg>
      <pc:sldChg chg="del">
        <pc:chgData name="Bishop Shane Mackinlay" userId="a19184a5-1570-4a82-9ddd-30c22fd16775" providerId="ADAL" clId="{ADB63E55-C4B8-4B6C-A9D3-24D85C9480E8}" dt="2025-02-13T06:49:58.005" v="7" actId="47"/>
        <pc:sldMkLst>
          <pc:docMk/>
          <pc:sldMk cId="531482410" sldId="1316"/>
        </pc:sldMkLst>
      </pc:sldChg>
      <pc:sldChg chg="del">
        <pc:chgData name="Bishop Shane Mackinlay" userId="a19184a5-1570-4a82-9ddd-30c22fd16775" providerId="ADAL" clId="{ADB63E55-C4B8-4B6C-A9D3-24D85C9480E8}" dt="2025-02-13T06:49:58.005" v="7" actId="47"/>
        <pc:sldMkLst>
          <pc:docMk/>
          <pc:sldMk cId="1652535091" sldId="1318"/>
        </pc:sldMkLst>
      </pc:sldChg>
      <pc:sldChg chg="add">
        <pc:chgData name="Bishop Shane Mackinlay" userId="a19184a5-1570-4a82-9ddd-30c22fd16775" providerId="ADAL" clId="{ADB63E55-C4B8-4B6C-A9D3-24D85C9480E8}" dt="2025-02-13T06:53:13.255" v="11"/>
        <pc:sldMkLst>
          <pc:docMk/>
          <pc:sldMk cId="4138596603" sldId="1318"/>
        </pc:sldMkLst>
      </pc:sldChg>
      <pc:sldChg chg="mod modShow">
        <pc:chgData name="Bishop Shane Mackinlay" userId="a19184a5-1570-4a82-9ddd-30c22fd16775" providerId="ADAL" clId="{ADB63E55-C4B8-4B6C-A9D3-24D85C9480E8}" dt="2025-02-13T06:51:09.435" v="8" actId="729"/>
        <pc:sldMkLst>
          <pc:docMk/>
          <pc:sldMk cId="3903728166" sldId="1322"/>
        </pc:sldMkLst>
      </pc:sldChg>
      <pc:sldChg chg="mod modShow">
        <pc:chgData name="Bishop Shane Mackinlay" userId="a19184a5-1570-4a82-9ddd-30c22fd16775" providerId="ADAL" clId="{ADB63E55-C4B8-4B6C-A9D3-24D85C9480E8}" dt="2025-02-19T04:57:05.261" v="87" actId="729"/>
        <pc:sldMkLst>
          <pc:docMk/>
          <pc:sldMk cId="3261240745" sldId="1326"/>
        </pc:sldMkLst>
      </pc:sldChg>
      <pc:sldChg chg="mod modShow">
        <pc:chgData name="Bishop Shane Mackinlay" userId="a19184a5-1570-4a82-9ddd-30c22fd16775" providerId="ADAL" clId="{ADB63E55-C4B8-4B6C-A9D3-24D85C9480E8}" dt="2025-02-13T06:46:22.994" v="1" actId="729"/>
        <pc:sldMkLst>
          <pc:docMk/>
          <pc:sldMk cId="3015451614" sldId="1330"/>
        </pc:sldMkLst>
      </pc:sldChg>
      <pc:sldChg chg="mod modShow">
        <pc:chgData name="Bishop Shane Mackinlay" userId="a19184a5-1570-4a82-9ddd-30c22fd16775" providerId="ADAL" clId="{ADB63E55-C4B8-4B6C-A9D3-24D85C9480E8}" dt="2025-02-13T06:46:22.994" v="1" actId="729"/>
        <pc:sldMkLst>
          <pc:docMk/>
          <pc:sldMk cId="2752478441" sldId="1333"/>
        </pc:sldMkLst>
      </pc:sldChg>
      <pc:sldChg chg="mod modShow">
        <pc:chgData name="Bishop Shane Mackinlay" userId="a19184a5-1570-4a82-9ddd-30c22fd16775" providerId="ADAL" clId="{ADB63E55-C4B8-4B6C-A9D3-24D85C9480E8}" dt="2025-02-13T06:46:22.994" v="1" actId="729"/>
        <pc:sldMkLst>
          <pc:docMk/>
          <pc:sldMk cId="4043764578" sldId="1334"/>
        </pc:sldMkLst>
      </pc:sldChg>
      <pc:sldChg chg="mod modShow">
        <pc:chgData name="Bishop Shane Mackinlay" userId="a19184a5-1570-4a82-9ddd-30c22fd16775" providerId="ADAL" clId="{ADB63E55-C4B8-4B6C-A9D3-24D85C9480E8}" dt="2025-02-13T06:46:22.994" v="1" actId="729"/>
        <pc:sldMkLst>
          <pc:docMk/>
          <pc:sldMk cId="2598809672" sldId="1335"/>
        </pc:sldMkLst>
      </pc:sldChg>
      <pc:sldChg chg="del">
        <pc:chgData name="Bishop Shane Mackinlay" userId="a19184a5-1570-4a82-9ddd-30c22fd16775" providerId="ADAL" clId="{ADB63E55-C4B8-4B6C-A9D3-24D85C9480E8}" dt="2025-02-13T06:51:59.619" v="10" actId="47"/>
        <pc:sldMkLst>
          <pc:docMk/>
          <pc:sldMk cId="2819595561" sldId="1348"/>
        </pc:sldMkLst>
      </pc:sldChg>
      <pc:sldChg chg="del">
        <pc:chgData name="Bishop Shane Mackinlay" userId="a19184a5-1570-4a82-9ddd-30c22fd16775" providerId="ADAL" clId="{ADB63E55-C4B8-4B6C-A9D3-24D85C9480E8}" dt="2025-02-13T06:51:37.679" v="9" actId="47"/>
        <pc:sldMkLst>
          <pc:docMk/>
          <pc:sldMk cId="1551523838" sldId="1352"/>
        </pc:sldMkLst>
      </pc:sldChg>
      <pc:sldChg chg="del">
        <pc:chgData name="Bishop Shane Mackinlay" userId="a19184a5-1570-4a82-9ddd-30c22fd16775" providerId="ADAL" clId="{ADB63E55-C4B8-4B6C-A9D3-24D85C9480E8}" dt="2025-02-13T06:51:59.619" v="10" actId="47"/>
        <pc:sldMkLst>
          <pc:docMk/>
          <pc:sldMk cId="2226154053" sldId="1362"/>
        </pc:sldMkLst>
      </pc:sldChg>
      <pc:sldChg chg="del">
        <pc:chgData name="Bishop Shane Mackinlay" userId="a19184a5-1570-4a82-9ddd-30c22fd16775" providerId="ADAL" clId="{ADB63E55-C4B8-4B6C-A9D3-24D85C9480E8}" dt="2025-02-13T06:51:37.679" v="9" actId="47"/>
        <pc:sldMkLst>
          <pc:docMk/>
          <pc:sldMk cId="1378764864" sldId="1364"/>
        </pc:sldMkLst>
      </pc:sldChg>
      <pc:sldChg chg="del">
        <pc:chgData name="Bishop Shane Mackinlay" userId="a19184a5-1570-4a82-9ddd-30c22fd16775" providerId="ADAL" clId="{ADB63E55-C4B8-4B6C-A9D3-24D85C9480E8}" dt="2025-02-13T06:51:59.619" v="10" actId="47"/>
        <pc:sldMkLst>
          <pc:docMk/>
          <pc:sldMk cId="1109155038" sldId="1365"/>
        </pc:sldMkLst>
      </pc:sldChg>
      <pc:sldChg chg="del">
        <pc:chgData name="Bishop Shane Mackinlay" userId="a19184a5-1570-4a82-9ddd-30c22fd16775" providerId="ADAL" clId="{ADB63E55-C4B8-4B6C-A9D3-24D85C9480E8}" dt="2025-02-13T06:51:37.679" v="9" actId="47"/>
        <pc:sldMkLst>
          <pc:docMk/>
          <pc:sldMk cId="193742522" sldId="1366"/>
        </pc:sldMkLst>
      </pc:sldChg>
      <pc:sldChg chg="del">
        <pc:chgData name="Bishop Shane Mackinlay" userId="a19184a5-1570-4a82-9ddd-30c22fd16775" providerId="ADAL" clId="{ADB63E55-C4B8-4B6C-A9D3-24D85C9480E8}" dt="2025-02-13T06:51:59.619" v="10" actId="47"/>
        <pc:sldMkLst>
          <pc:docMk/>
          <pc:sldMk cId="1959529468" sldId="1367"/>
        </pc:sldMkLst>
      </pc:sldChg>
      <pc:sldChg chg="del">
        <pc:chgData name="Bishop Shane Mackinlay" userId="a19184a5-1570-4a82-9ddd-30c22fd16775" providerId="ADAL" clId="{ADB63E55-C4B8-4B6C-A9D3-24D85C9480E8}" dt="2025-02-13T06:51:37.679" v="9" actId="47"/>
        <pc:sldMkLst>
          <pc:docMk/>
          <pc:sldMk cId="834064013" sldId="1368"/>
        </pc:sldMkLst>
      </pc:sldChg>
      <pc:sldChg chg="del">
        <pc:chgData name="Bishop Shane Mackinlay" userId="a19184a5-1570-4a82-9ddd-30c22fd16775" providerId="ADAL" clId="{ADB63E55-C4B8-4B6C-A9D3-24D85C9480E8}" dt="2025-02-13T06:49:58.005" v="7" actId="47"/>
        <pc:sldMkLst>
          <pc:docMk/>
          <pc:sldMk cId="1690004172" sldId="1369"/>
        </pc:sldMkLst>
      </pc:sldChg>
      <pc:sldChg chg="del">
        <pc:chgData name="Bishop Shane Mackinlay" userId="a19184a5-1570-4a82-9ddd-30c22fd16775" providerId="ADAL" clId="{ADB63E55-C4B8-4B6C-A9D3-24D85C9480E8}" dt="2025-02-13T06:51:37.679" v="9" actId="47"/>
        <pc:sldMkLst>
          <pc:docMk/>
          <pc:sldMk cId="3167007275" sldId="1372"/>
        </pc:sldMkLst>
      </pc:sldChg>
      <pc:sldChg chg="del">
        <pc:chgData name="Bishop Shane Mackinlay" userId="a19184a5-1570-4a82-9ddd-30c22fd16775" providerId="ADAL" clId="{ADB63E55-C4B8-4B6C-A9D3-24D85C9480E8}" dt="2025-02-13T06:51:59.619" v="10" actId="47"/>
        <pc:sldMkLst>
          <pc:docMk/>
          <pc:sldMk cId="2512243228" sldId="1373"/>
        </pc:sldMkLst>
      </pc:sldChg>
      <pc:sldChg chg="del">
        <pc:chgData name="Bishop Shane Mackinlay" userId="a19184a5-1570-4a82-9ddd-30c22fd16775" providerId="ADAL" clId="{ADB63E55-C4B8-4B6C-A9D3-24D85C9480E8}" dt="2025-02-13T06:51:37.679" v="9" actId="47"/>
        <pc:sldMkLst>
          <pc:docMk/>
          <pc:sldMk cId="969850017" sldId="1374"/>
        </pc:sldMkLst>
      </pc:sldChg>
      <pc:sldChg chg="del">
        <pc:chgData name="Bishop Shane Mackinlay" userId="a19184a5-1570-4a82-9ddd-30c22fd16775" providerId="ADAL" clId="{ADB63E55-C4B8-4B6C-A9D3-24D85C9480E8}" dt="2025-02-13T06:51:37.679" v="9" actId="47"/>
        <pc:sldMkLst>
          <pc:docMk/>
          <pc:sldMk cId="4269983678" sldId="1375"/>
        </pc:sldMkLst>
      </pc:sldChg>
      <pc:sldChg chg="modSp modAnim">
        <pc:chgData name="Bishop Shane Mackinlay" userId="a19184a5-1570-4a82-9ddd-30c22fd16775" providerId="ADAL" clId="{ADB63E55-C4B8-4B6C-A9D3-24D85C9480E8}" dt="2025-02-13T06:57:01.451" v="28"/>
        <pc:sldMkLst>
          <pc:docMk/>
          <pc:sldMk cId="1097443572" sldId="1379"/>
        </pc:sldMkLst>
        <pc:graphicFrameChg chg="mod">
          <ac:chgData name="Bishop Shane Mackinlay" userId="a19184a5-1570-4a82-9ddd-30c22fd16775" providerId="ADAL" clId="{ADB63E55-C4B8-4B6C-A9D3-24D85C9480E8}" dt="2025-02-13T06:54:13.004" v="24" actId="20577"/>
          <ac:graphicFrameMkLst>
            <pc:docMk/>
            <pc:sldMk cId="1097443572" sldId="1379"/>
            <ac:graphicFrameMk id="15" creationId="{1FD80237-711E-10A2-7E1D-D27096AA3EE3}"/>
          </ac:graphicFrameMkLst>
        </pc:graphicFrameChg>
      </pc:sldChg>
      <pc:sldChg chg="modAnim">
        <pc:chgData name="Bishop Shane Mackinlay" userId="a19184a5-1570-4a82-9ddd-30c22fd16775" providerId="ADAL" clId="{ADB63E55-C4B8-4B6C-A9D3-24D85C9480E8}" dt="2025-02-13T06:57:52.725" v="30"/>
        <pc:sldMkLst>
          <pc:docMk/>
          <pc:sldMk cId="489034507" sldId="1380"/>
        </pc:sldMkLst>
      </pc:sldChg>
      <pc:sldChg chg="del">
        <pc:chgData name="Bishop Shane Mackinlay" userId="a19184a5-1570-4a82-9ddd-30c22fd16775" providerId="ADAL" clId="{ADB63E55-C4B8-4B6C-A9D3-24D85C9480E8}" dt="2025-02-13T06:45:12.908" v="0" actId="47"/>
        <pc:sldMkLst>
          <pc:docMk/>
          <pc:sldMk cId="3402061500" sldId="1383"/>
        </pc:sldMkLst>
      </pc:sldChg>
      <pc:sldMasterChg chg="delSp mod">
        <pc:chgData name="Bishop Shane Mackinlay" userId="a19184a5-1570-4a82-9ddd-30c22fd16775" providerId="ADAL" clId="{ADB63E55-C4B8-4B6C-A9D3-24D85C9480E8}" dt="2025-02-20T01:28:01.071" v="92" actId="478"/>
        <pc:sldMasterMkLst>
          <pc:docMk/>
          <pc:sldMasterMk cId="0" sldId="2147483667"/>
        </pc:sldMasterMkLst>
        <pc:picChg chg="del">
          <ac:chgData name="Bishop Shane Mackinlay" userId="a19184a5-1570-4a82-9ddd-30c22fd16775" providerId="ADAL" clId="{ADB63E55-C4B8-4B6C-A9D3-24D85C9480E8}" dt="2025-02-20T01:28:01.071" v="92" actId="478"/>
          <ac:picMkLst>
            <pc:docMk/>
            <pc:sldMasterMk cId="0" sldId="2147483667"/>
            <ac:picMk id="3" creationId="{1AB65906-9BC2-643B-3DC4-6F7D3355FB8E}"/>
          </ac:picMkLst>
        </pc:picChg>
      </pc:sldMasterChg>
      <pc:sldMasterChg chg="delSp mod modSldLayout">
        <pc:chgData name="Bishop Shane Mackinlay" userId="a19184a5-1570-4a82-9ddd-30c22fd16775" providerId="ADAL" clId="{ADB63E55-C4B8-4B6C-A9D3-24D85C9480E8}" dt="2025-02-20T01:28:18.699" v="95" actId="478"/>
        <pc:sldMasterMkLst>
          <pc:docMk/>
          <pc:sldMasterMk cId="0" sldId="2147483669"/>
        </pc:sldMasterMkLst>
        <pc:picChg chg="del">
          <ac:chgData name="Bishop Shane Mackinlay" userId="a19184a5-1570-4a82-9ddd-30c22fd16775" providerId="ADAL" clId="{ADB63E55-C4B8-4B6C-A9D3-24D85C9480E8}" dt="2025-02-20T01:28:14.519" v="94" actId="478"/>
          <ac:picMkLst>
            <pc:docMk/>
            <pc:sldMasterMk cId="0" sldId="2147483669"/>
            <ac:picMk id="3" creationId="{1AB65906-9BC2-643B-3DC4-6F7D3355FB8E}"/>
          </ac:picMkLst>
        </pc:picChg>
        <pc:sldLayoutChg chg="delSp mod">
          <pc:chgData name="Bishop Shane Mackinlay" userId="a19184a5-1570-4a82-9ddd-30c22fd16775" providerId="ADAL" clId="{ADB63E55-C4B8-4B6C-A9D3-24D85C9480E8}" dt="2025-02-20T01:27:43.478" v="89" actId="478"/>
          <pc:sldLayoutMkLst>
            <pc:docMk/>
            <pc:sldMasterMk cId="0" sldId="2147483669"/>
            <pc:sldLayoutMk cId="0" sldId="2147483655"/>
          </pc:sldLayoutMkLst>
          <pc:picChg chg="del">
            <ac:chgData name="Bishop Shane Mackinlay" userId="a19184a5-1570-4a82-9ddd-30c22fd16775" providerId="ADAL" clId="{ADB63E55-C4B8-4B6C-A9D3-24D85C9480E8}" dt="2025-02-20T01:27:43.478" v="89" actId="478"/>
            <ac:picMkLst>
              <pc:docMk/>
              <pc:sldMasterMk cId="0" sldId="2147483669"/>
              <pc:sldLayoutMk cId="0" sldId="2147483655"/>
              <ac:picMk id="98" creationId="{00000000-0000-0000-0000-000000000000}"/>
            </ac:picMkLst>
          </pc:picChg>
        </pc:sldLayoutChg>
        <pc:sldLayoutChg chg="delSp mod">
          <pc:chgData name="Bishop Shane Mackinlay" userId="a19184a5-1570-4a82-9ddd-30c22fd16775" providerId="ADAL" clId="{ADB63E55-C4B8-4B6C-A9D3-24D85C9480E8}" dt="2025-02-20T01:27:46.540" v="90" actId="478"/>
          <pc:sldLayoutMkLst>
            <pc:docMk/>
            <pc:sldMasterMk cId="0" sldId="2147483669"/>
            <pc:sldLayoutMk cId="0" sldId="2147483659"/>
          </pc:sldLayoutMkLst>
          <pc:picChg chg="del">
            <ac:chgData name="Bishop Shane Mackinlay" userId="a19184a5-1570-4a82-9ddd-30c22fd16775" providerId="ADAL" clId="{ADB63E55-C4B8-4B6C-A9D3-24D85C9480E8}" dt="2025-02-20T01:27:46.540" v="90" actId="478"/>
            <ac:picMkLst>
              <pc:docMk/>
              <pc:sldMasterMk cId="0" sldId="2147483669"/>
              <pc:sldLayoutMk cId="0" sldId="2147483659"/>
              <ac:picMk id="160" creationId="{00000000-0000-0000-0000-000000000000}"/>
            </ac:picMkLst>
          </pc:picChg>
        </pc:sldLayoutChg>
        <pc:sldLayoutChg chg="delSp mod">
          <pc:chgData name="Bishop Shane Mackinlay" userId="a19184a5-1570-4a82-9ddd-30c22fd16775" providerId="ADAL" clId="{ADB63E55-C4B8-4B6C-A9D3-24D85C9480E8}" dt="2025-02-20T01:27:49.404" v="91" actId="478"/>
          <pc:sldLayoutMkLst>
            <pc:docMk/>
            <pc:sldMasterMk cId="0" sldId="2147483669"/>
            <pc:sldLayoutMk cId="0" sldId="2147483664"/>
          </pc:sldLayoutMkLst>
          <pc:picChg chg="del">
            <ac:chgData name="Bishop Shane Mackinlay" userId="a19184a5-1570-4a82-9ddd-30c22fd16775" providerId="ADAL" clId="{ADB63E55-C4B8-4B6C-A9D3-24D85C9480E8}" dt="2025-02-20T01:27:49.404" v="91" actId="478"/>
            <ac:picMkLst>
              <pc:docMk/>
              <pc:sldMasterMk cId="0" sldId="2147483669"/>
              <pc:sldLayoutMk cId="0" sldId="2147483664"/>
              <ac:picMk id="242" creationId="{00000000-0000-0000-0000-000000000000}"/>
            </ac:picMkLst>
          </pc:picChg>
        </pc:sldLayoutChg>
        <pc:sldLayoutChg chg="delSp mod">
          <pc:chgData name="Bishop Shane Mackinlay" userId="a19184a5-1570-4a82-9ddd-30c22fd16775" providerId="ADAL" clId="{ADB63E55-C4B8-4B6C-A9D3-24D85C9480E8}" dt="2025-02-20T01:28:06.124" v="93" actId="478"/>
          <pc:sldLayoutMkLst>
            <pc:docMk/>
            <pc:sldMasterMk cId="0" sldId="2147483669"/>
            <pc:sldLayoutMk cId="0" sldId="2147483665"/>
          </pc:sldLayoutMkLst>
          <pc:picChg chg="del">
            <ac:chgData name="Bishop Shane Mackinlay" userId="a19184a5-1570-4a82-9ddd-30c22fd16775" providerId="ADAL" clId="{ADB63E55-C4B8-4B6C-A9D3-24D85C9480E8}" dt="2025-02-20T01:28:06.124" v="93" actId="478"/>
            <ac:picMkLst>
              <pc:docMk/>
              <pc:sldMasterMk cId="0" sldId="2147483669"/>
              <pc:sldLayoutMk cId="0" sldId="2147483665"/>
              <ac:picMk id="255" creationId="{00000000-0000-0000-0000-000000000000}"/>
            </ac:picMkLst>
          </pc:picChg>
        </pc:sldLayoutChg>
        <pc:sldLayoutChg chg="delSp mod">
          <pc:chgData name="Bishop Shane Mackinlay" userId="a19184a5-1570-4a82-9ddd-30c22fd16775" providerId="ADAL" clId="{ADB63E55-C4B8-4B6C-A9D3-24D85C9480E8}" dt="2025-02-20T01:28:18.699" v="95" actId="478"/>
          <pc:sldLayoutMkLst>
            <pc:docMk/>
            <pc:sldMasterMk cId="0" sldId="2147483669"/>
            <pc:sldLayoutMk cId="0" sldId="2147483670"/>
          </pc:sldLayoutMkLst>
          <pc:picChg chg="del">
            <ac:chgData name="Bishop Shane Mackinlay" userId="a19184a5-1570-4a82-9ddd-30c22fd16775" providerId="ADAL" clId="{ADB63E55-C4B8-4B6C-A9D3-24D85C9480E8}" dt="2025-02-20T01:28:18.699" v="95" actId="478"/>
            <ac:picMkLst>
              <pc:docMk/>
              <pc:sldMasterMk cId="0" sldId="2147483669"/>
              <pc:sldLayoutMk cId="0" sldId="2147483670"/>
              <ac:picMk id="27" creationId="{00000000-0000-0000-0000-000000000000}"/>
            </ac:picMkLst>
          </pc:picChg>
        </pc:sldLayoutChg>
      </pc:sldMasterChg>
    </pc:docChg>
  </pc:docChgLst>
  <pc:docChgLst>
    <pc:chgData name="Bishop Shane Mackinlay" userId="a19184a5-1570-4a82-9ddd-30c22fd16775" providerId="ADAL" clId="{1679502B-A999-4E3F-B651-523A3AC0AC88}"/>
    <pc:docChg chg="custSel modSld sldOrd modHandout">
      <pc:chgData name="Bishop Shane Mackinlay" userId="a19184a5-1570-4a82-9ddd-30c22fd16775" providerId="ADAL" clId="{1679502B-A999-4E3F-B651-523A3AC0AC88}" dt="2024-05-12T06:35:43.182" v="10" actId="729"/>
      <pc:docMkLst>
        <pc:docMk/>
      </pc:docMkLst>
      <pc:sldChg chg="mod modShow">
        <pc:chgData name="Bishop Shane Mackinlay" userId="a19184a5-1570-4a82-9ddd-30c22fd16775" providerId="ADAL" clId="{1679502B-A999-4E3F-B651-523A3AC0AC88}" dt="2024-05-11T07:18:47.993" v="4" actId="729"/>
        <pc:sldMkLst>
          <pc:docMk/>
          <pc:sldMk cId="0" sldId="275"/>
        </pc:sldMkLst>
      </pc:sldChg>
      <pc:sldChg chg="mod modShow">
        <pc:chgData name="Bishop Shane Mackinlay" userId="a19184a5-1570-4a82-9ddd-30c22fd16775" providerId="ADAL" clId="{1679502B-A999-4E3F-B651-523A3AC0AC88}" dt="2024-05-11T07:18:47.993" v="4" actId="729"/>
        <pc:sldMkLst>
          <pc:docMk/>
          <pc:sldMk cId="1084998327" sldId="276"/>
        </pc:sldMkLst>
      </pc:sldChg>
      <pc:sldChg chg="mod modShow">
        <pc:chgData name="Bishop Shane Mackinlay" userId="a19184a5-1570-4a82-9ddd-30c22fd16775" providerId="ADAL" clId="{1679502B-A999-4E3F-B651-523A3AC0AC88}" dt="2024-05-11T07:18:09.972" v="3" actId="729"/>
        <pc:sldMkLst>
          <pc:docMk/>
          <pc:sldMk cId="3699192372" sldId="296"/>
        </pc:sldMkLst>
      </pc:sldChg>
      <pc:sldChg chg="mod modShow">
        <pc:chgData name="Bishop Shane Mackinlay" userId="a19184a5-1570-4a82-9ddd-30c22fd16775" providerId="ADAL" clId="{1679502B-A999-4E3F-B651-523A3AC0AC88}" dt="2024-05-11T07:19:25.332" v="5" actId="729"/>
        <pc:sldMkLst>
          <pc:docMk/>
          <pc:sldMk cId="4192647869" sldId="299"/>
        </pc:sldMkLst>
      </pc:sldChg>
      <pc:sldChg chg="mod modShow">
        <pc:chgData name="Bishop Shane Mackinlay" userId="a19184a5-1570-4a82-9ddd-30c22fd16775" providerId="ADAL" clId="{1679502B-A999-4E3F-B651-523A3AC0AC88}" dt="2024-05-11T07:19:25.332" v="5" actId="729"/>
        <pc:sldMkLst>
          <pc:docMk/>
          <pc:sldMk cId="3248358747" sldId="301"/>
        </pc:sldMkLst>
      </pc:sldChg>
      <pc:sldChg chg="mod modShow">
        <pc:chgData name="Bishop Shane Mackinlay" userId="a19184a5-1570-4a82-9ddd-30c22fd16775" providerId="ADAL" clId="{1679502B-A999-4E3F-B651-523A3AC0AC88}" dt="2024-05-11T07:18:47.993" v="4" actId="729"/>
        <pc:sldMkLst>
          <pc:docMk/>
          <pc:sldMk cId="244212491" sldId="306"/>
        </pc:sldMkLst>
      </pc:sldChg>
      <pc:sldChg chg="mod modShow">
        <pc:chgData name="Bishop Shane Mackinlay" userId="a19184a5-1570-4a82-9ddd-30c22fd16775" providerId="ADAL" clId="{1679502B-A999-4E3F-B651-523A3AC0AC88}" dt="2024-05-11T07:18:47.993" v="4" actId="729"/>
        <pc:sldMkLst>
          <pc:docMk/>
          <pc:sldMk cId="1641800541" sldId="316"/>
        </pc:sldMkLst>
      </pc:sldChg>
      <pc:sldChg chg="mod modShow">
        <pc:chgData name="Bishop Shane Mackinlay" userId="a19184a5-1570-4a82-9ddd-30c22fd16775" providerId="ADAL" clId="{1679502B-A999-4E3F-B651-523A3AC0AC88}" dt="2024-05-11T07:20:21.979" v="6" actId="729"/>
        <pc:sldMkLst>
          <pc:docMk/>
          <pc:sldMk cId="2413956709" sldId="322"/>
        </pc:sldMkLst>
      </pc:sldChg>
      <pc:sldChg chg="mod modShow">
        <pc:chgData name="Bishop Shane Mackinlay" userId="a19184a5-1570-4a82-9ddd-30c22fd16775" providerId="ADAL" clId="{1679502B-A999-4E3F-B651-523A3AC0AC88}" dt="2024-05-11T07:18:09.972" v="3" actId="729"/>
        <pc:sldMkLst>
          <pc:docMk/>
          <pc:sldMk cId="2122079508" sldId="1325"/>
        </pc:sldMkLst>
      </pc:sldChg>
      <pc:sldChg chg="mod modShow">
        <pc:chgData name="Bishop Shane Mackinlay" userId="a19184a5-1570-4a82-9ddd-30c22fd16775" providerId="ADAL" clId="{1679502B-A999-4E3F-B651-523A3AC0AC88}" dt="2024-05-11T07:18:09.972" v="3" actId="729"/>
        <pc:sldMkLst>
          <pc:docMk/>
          <pc:sldMk cId="3015451614" sldId="1330"/>
        </pc:sldMkLst>
      </pc:sldChg>
      <pc:sldChg chg="mod modShow">
        <pc:chgData name="Bishop Shane Mackinlay" userId="a19184a5-1570-4a82-9ddd-30c22fd16775" providerId="ADAL" clId="{1679502B-A999-4E3F-B651-523A3AC0AC88}" dt="2024-05-11T07:18:09.972" v="3" actId="729"/>
        <pc:sldMkLst>
          <pc:docMk/>
          <pc:sldMk cId="4241429991" sldId="1331"/>
        </pc:sldMkLst>
      </pc:sldChg>
      <pc:sldChg chg="mod modShow">
        <pc:chgData name="Bishop Shane Mackinlay" userId="a19184a5-1570-4a82-9ddd-30c22fd16775" providerId="ADAL" clId="{1679502B-A999-4E3F-B651-523A3AC0AC88}" dt="2024-05-11T07:18:09.972" v="3" actId="729"/>
        <pc:sldMkLst>
          <pc:docMk/>
          <pc:sldMk cId="2752478441" sldId="1333"/>
        </pc:sldMkLst>
      </pc:sldChg>
      <pc:sldChg chg="mod modShow">
        <pc:chgData name="Bishop Shane Mackinlay" userId="a19184a5-1570-4a82-9ddd-30c22fd16775" providerId="ADAL" clId="{1679502B-A999-4E3F-B651-523A3AC0AC88}" dt="2024-05-11T07:18:09.972" v="3" actId="729"/>
        <pc:sldMkLst>
          <pc:docMk/>
          <pc:sldMk cId="4043764578" sldId="1334"/>
        </pc:sldMkLst>
      </pc:sldChg>
      <pc:sldChg chg="mod modShow">
        <pc:chgData name="Bishop Shane Mackinlay" userId="a19184a5-1570-4a82-9ddd-30c22fd16775" providerId="ADAL" clId="{1679502B-A999-4E3F-B651-523A3AC0AC88}" dt="2024-05-11T07:18:09.972" v="3" actId="729"/>
        <pc:sldMkLst>
          <pc:docMk/>
          <pc:sldMk cId="2598809672" sldId="1335"/>
        </pc:sldMkLst>
      </pc:sldChg>
      <pc:sldChg chg="mod modShow">
        <pc:chgData name="Bishop Shane Mackinlay" userId="a19184a5-1570-4a82-9ddd-30c22fd16775" providerId="ADAL" clId="{1679502B-A999-4E3F-B651-523A3AC0AC88}" dt="2024-05-11T07:21:14.779" v="7" actId="729"/>
        <pc:sldMkLst>
          <pc:docMk/>
          <pc:sldMk cId="2819595561" sldId="1348"/>
        </pc:sldMkLst>
      </pc:sldChg>
      <pc:sldChg chg="mod ord modShow">
        <pc:chgData name="Bishop Shane Mackinlay" userId="a19184a5-1570-4a82-9ddd-30c22fd16775" providerId="ADAL" clId="{1679502B-A999-4E3F-B651-523A3AC0AC88}" dt="2024-05-12T06:35:43.182" v="10" actId="729"/>
        <pc:sldMkLst>
          <pc:docMk/>
          <pc:sldMk cId="1551523838" sldId="1352"/>
        </pc:sldMkLst>
      </pc:sldChg>
      <pc:sldChg chg="mod modShow">
        <pc:chgData name="Bishop Shane Mackinlay" userId="a19184a5-1570-4a82-9ddd-30c22fd16775" providerId="ADAL" clId="{1679502B-A999-4E3F-B651-523A3AC0AC88}" dt="2024-05-11T07:20:21.979" v="6" actId="729"/>
        <pc:sldMkLst>
          <pc:docMk/>
          <pc:sldMk cId="1378764864" sldId="1364"/>
        </pc:sldMkLst>
      </pc:sldChg>
      <pc:sldChg chg="mod modShow">
        <pc:chgData name="Bishop Shane Mackinlay" userId="a19184a5-1570-4a82-9ddd-30c22fd16775" providerId="ADAL" clId="{1679502B-A999-4E3F-B651-523A3AC0AC88}" dt="2024-05-11T07:20:21.979" v="6" actId="729"/>
        <pc:sldMkLst>
          <pc:docMk/>
          <pc:sldMk cId="193742522" sldId="1366"/>
        </pc:sldMkLst>
      </pc:sldChg>
      <pc:sldChg chg="mod modShow">
        <pc:chgData name="Bishop Shane Mackinlay" userId="a19184a5-1570-4a82-9ddd-30c22fd16775" providerId="ADAL" clId="{1679502B-A999-4E3F-B651-523A3AC0AC88}" dt="2024-05-11T07:20:21.979" v="6" actId="729"/>
        <pc:sldMkLst>
          <pc:docMk/>
          <pc:sldMk cId="834064013" sldId="1368"/>
        </pc:sldMkLst>
      </pc:sldChg>
      <pc:sldChg chg="mod modShow">
        <pc:chgData name="Bishop Shane Mackinlay" userId="a19184a5-1570-4a82-9ddd-30c22fd16775" providerId="ADAL" clId="{1679502B-A999-4E3F-B651-523A3AC0AC88}" dt="2024-05-11T07:20:21.979" v="6" actId="729"/>
        <pc:sldMkLst>
          <pc:docMk/>
          <pc:sldMk cId="3167007275" sldId="1372"/>
        </pc:sldMkLst>
      </pc:sldChg>
      <pc:sldChg chg="mod modShow">
        <pc:chgData name="Bishop Shane Mackinlay" userId="a19184a5-1570-4a82-9ddd-30c22fd16775" providerId="ADAL" clId="{1679502B-A999-4E3F-B651-523A3AC0AC88}" dt="2024-05-11T07:20:21.979" v="6" actId="729"/>
        <pc:sldMkLst>
          <pc:docMk/>
          <pc:sldMk cId="969850017" sldId="1374"/>
        </pc:sldMkLst>
      </pc:sldChg>
      <pc:sldChg chg="mod modShow">
        <pc:chgData name="Bishop Shane Mackinlay" userId="a19184a5-1570-4a82-9ddd-30c22fd16775" providerId="ADAL" clId="{1679502B-A999-4E3F-B651-523A3AC0AC88}" dt="2024-05-11T07:20:21.979" v="6" actId="729"/>
        <pc:sldMkLst>
          <pc:docMk/>
          <pc:sldMk cId="4269983678" sldId="137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28E4A-B4D0-422B-873F-E15F26331B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0ADA92-872E-473A-865A-04F279EAF0A9}">
      <dgm:prSet/>
      <dgm:spPr/>
      <dgm:t>
        <a:bodyPr/>
        <a:lstStyle/>
        <a:p>
          <a:r>
            <a:rPr lang="en-AU"/>
            <a:t>The Church as the People of God (Vatican II)</a:t>
          </a:r>
          <a:endParaRPr lang="en-US"/>
        </a:p>
      </dgm:t>
    </dgm:pt>
    <dgm:pt modelId="{6F8EA9CB-DFA0-4F55-AE3F-04AF07F7EBA5}" type="parTrans" cxnId="{9CDA85F8-F41F-4D5E-A410-EAF320B9E43B}">
      <dgm:prSet/>
      <dgm:spPr/>
      <dgm:t>
        <a:bodyPr/>
        <a:lstStyle/>
        <a:p>
          <a:endParaRPr lang="en-US"/>
        </a:p>
      </dgm:t>
    </dgm:pt>
    <dgm:pt modelId="{82634623-2861-47D3-95ED-3B8129A88B29}" type="sibTrans" cxnId="{9CDA85F8-F41F-4D5E-A410-EAF320B9E43B}">
      <dgm:prSet/>
      <dgm:spPr/>
      <dgm:t>
        <a:bodyPr/>
        <a:lstStyle/>
        <a:p>
          <a:endParaRPr lang="en-US"/>
        </a:p>
      </dgm:t>
    </dgm:pt>
    <dgm:pt modelId="{04EE08D5-7B15-49F9-AAF5-8E1C6C409254}">
      <dgm:prSet/>
      <dgm:spPr/>
      <dgm:t>
        <a:bodyPr/>
        <a:lstStyle/>
        <a:p>
          <a:r>
            <a:rPr lang="en-AU" dirty="0"/>
            <a:t>Baptism is the foundation of the Christian life and ministry</a:t>
          </a:r>
          <a:endParaRPr lang="en-US" dirty="0"/>
        </a:p>
      </dgm:t>
    </dgm:pt>
    <dgm:pt modelId="{83374C3E-C07C-4D20-B182-B03D54528A48}" type="parTrans" cxnId="{8A190C9C-D63F-49F3-9F46-93D4180B0E5A}">
      <dgm:prSet/>
      <dgm:spPr/>
      <dgm:t>
        <a:bodyPr/>
        <a:lstStyle/>
        <a:p>
          <a:endParaRPr lang="en-US"/>
        </a:p>
      </dgm:t>
    </dgm:pt>
    <dgm:pt modelId="{4818DE91-382A-4ABF-81AC-2A070E216024}" type="sibTrans" cxnId="{8A190C9C-D63F-49F3-9F46-93D4180B0E5A}">
      <dgm:prSet/>
      <dgm:spPr/>
      <dgm:t>
        <a:bodyPr/>
        <a:lstStyle/>
        <a:p>
          <a:endParaRPr lang="en-US"/>
        </a:p>
      </dgm:t>
    </dgm:pt>
    <dgm:pt modelId="{7F7D7B4B-D79E-4704-A800-A0189201A1E7}">
      <dgm:prSet/>
      <dgm:spPr/>
      <dgm:t>
        <a:bodyPr/>
        <a:lstStyle/>
        <a:p>
          <a:r>
            <a:rPr lang="en-AU" dirty="0"/>
            <a:t>Synodality</a:t>
          </a:r>
          <a:endParaRPr lang="en-US" dirty="0"/>
        </a:p>
      </dgm:t>
    </dgm:pt>
    <dgm:pt modelId="{297E30D3-944C-43CE-8E7A-715AA84A3BCB}" type="parTrans" cxnId="{7281559A-9F60-4447-BB94-52B522045BFF}">
      <dgm:prSet/>
      <dgm:spPr/>
      <dgm:t>
        <a:bodyPr/>
        <a:lstStyle/>
        <a:p>
          <a:endParaRPr lang="en-US"/>
        </a:p>
      </dgm:t>
    </dgm:pt>
    <dgm:pt modelId="{FFEAE07B-EA1F-4000-8CDA-0280C96DA444}" type="sibTrans" cxnId="{7281559A-9F60-4447-BB94-52B522045BFF}">
      <dgm:prSet/>
      <dgm:spPr/>
      <dgm:t>
        <a:bodyPr/>
        <a:lstStyle/>
        <a:p>
          <a:endParaRPr lang="en-US"/>
        </a:p>
      </dgm:t>
    </dgm:pt>
    <dgm:pt modelId="{A96F72FF-45AB-4AC3-9A52-702C8D4F338B}">
      <dgm:prSet/>
      <dgm:spPr/>
      <dgm:t>
        <a:bodyPr/>
        <a:lstStyle/>
        <a:p>
          <a:r>
            <a:rPr lang="en-AU"/>
            <a:t>Mutual listening</a:t>
          </a:r>
          <a:endParaRPr lang="en-US"/>
        </a:p>
      </dgm:t>
    </dgm:pt>
    <dgm:pt modelId="{68AFA5CD-5BF9-4C5E-803B-6F34F5B0F3F6}" type="parTrans" cxnId="{6CAE82BF-BE00-411B-9175-1E602537BE27}">
      <dgm:prSet/>
      <dgm:spPr/>
      <dgm:t>
        <a:bodyPr/>
        <a:lstStyle/>
        <a:p>
          <a:endParaRPr lang="en-US"/>
        </a:p>
      </dgm:t>
    </dgm:pt>
    <dgm:pt modelId="{7BA907A2-1EBB-4D98-BA8D-38DC1960895E}" type="sibTrans" cxnId="{6CAE82BF-BE00-411B-9175-1E602537BE27}">
      <dgm:prSet/>
      <dgm:spPr/>
      <dgm:t>
        <a:bodyPr/>
        <a:lstStyle/>
        <a:p>
          <a:endParaRPr lang="en-US"/>
        </a:p>
      </dgm:t>
    </dgm:pt>
    <dgm:pt modelId="{FA120146-2E8D-441F-8378-83A937337B13}">
      <dgm:prSet/>
      <dgm:spPr/>
      <dgm:t>
        <a:bodyPr/>
        <a:lstStyle/>
        <a:p>
          <a:r>
            <a:rPr lang="en-AU"/>
            <a:t>Dialogue</a:t>
          </a:r>
          <a:endParaRPr lang="en-US"/>
        </a:p>
      </dgm:t>
    </dgm:pt>
    <dgm:pt modelId="{CBAABF81-C522-4B83-B2F4-FFD55C077240}" type="parTrans" cxnId="{078005EC-A51D-46EA-80A2-29EB9A95142F}">
      <dgm:prSet/>
      <dgm:spPr/>
      <dgm:t>
        <a:bodyPr/>
        <a:lstStyle/>
        <a:p>
          <a:endParaRPr lang="en-US"/>
        </a:p>
      </dgm:t>
    </dgm:pt>
    <dgm:pt modelId="{8B652A07-9D8F-48A8-9A07-CA7B7BB74AE3}" type="sibTrans" cxnId="{078005EC-A51D-46EA-80A2-29EB9A95142F}">
      <dgm:prSet/>
      <dgm:spPr/>
      <dgm:t>
        <a:bodyPr/>
        <a:lstStyle/>
        <a:p>
          <a:endParaRPr lang="en-US"/>
        </a:p>
      </dgm:t>
    </dgm:pt>
    <dgm:pt modelId="{D43A58E4-F8E6-4131-B9E4-F826723B927D}">
      <dgm:prSet/>
      <dgm:spPr/>
      <dgm:t>
        <a:bodyPr/>
        <a:lstStyle/>
        <a:p>
          <a:r>
            <a:rPr lang="en-AU"/>
            <a:t>Communal discernment</a:t>
          </a:r>
          <a:endParaRPr lang="en-US"/>
        </a:p>
      </dgm:t>
    </dgm:pt>
    <dgm:pt modelId="{D47AD02E-D696-45FF-A3B0-737C56838EF4}" type="parTrans" cxnId="{EFA63B82-4974-440E-A043-511733909699}">
      <dgm:prSet/>
      <dgm:spPr/>
      <dgm:t>
        <a:bodyPr/>
        <a:lstStyle/>
        <a:p>
          <a:endParaRPr lang="en-US"/>
        </a:p>
      </dgm:t>
    </dgm:pt>
    <dgm:pt modelId="{C1797190-40A3-4722-8889-0A6E154FF19D}" type="sibTrans" cxnId="{EFA63B82-4974-440E-A043-511733909699}">
      <dgm:prSet/>
      <dgm:spPr/>
      <dgm:t>
        <a:bodyPr/>
        <a:lstStyle/>
        <a:p>
          <a:endParaRPr lang="en-US"/>
        </a:p>
      </dgm:t>
    </dgm:pt>
    <dgm:pt modelId="{70DA2DCE-0BF7-4394-B3A6-EA4DD54253BA}">
      <dgm:prSet/>
      <dgm:spPr/>
      <dgm:t>
        <a:bodyPr/>
        <a:lstStyle/>
        <a:p>
          <a:r>
            <a:rPr lang="en-AU"/>
            <a:t>Consensus</a:t>
          </a:r>
          <a:endParaRPr lang="en-US"/>
        </a:p>
      </dgm:t>
    </dgm:pt>
    <dgm:pt modelId="{9C5ECF0B-E317-4B16-A80E-481F2F00DD06}" type="parTrans" cxnId="{3DC46E7A-1271-4A5B-A026-A58D0D5F9CA3}">
      <dgm:prSet/>
      <dgm:spPr/>
      <dgm:t>
        <a:bodyPr/>
        <a:lstStyle/>
        <a:p>
          <a:endParaRPr lang="en-US"/>
        </a:p>
      </dgm:t>
    </dgm:pt>
    <dgm:pt modelId="{6107C5D6-7DD4-406F-B801-94B7B56AD66E}" type="sibTrans" cxnId="{3DC46E7A-1271-4A5B-A026-A58D0D5F9CA3}">
      <dgm:prSet/>
      <dgm:spPr/>
      <dgm:t>
        <a:bodyPr/>
        <a:lstStyle/>
        <a:p>
          <a:endParaRPr lang="en-US"/>
        </a:p>
      </dgm:t>
    </dgm:pt>
    <dgm:pt modelId="{E7FD7572-8684-424D-85CD-6C817EE0AB4B}">
      <dgm:prSet/>
      <dgm:spPr/>
      <dgm:t>
        <a:bodyPr/>
        <a:lstStyle/>
        <a:p>
          <a:r>
            <a:rPr lang="en-AU"/>
            <a:t>Differentiated co-responsibility of all the baptised</a:t>
          </a:r>
          <a:endParaRPr lang="en-US"/>
        </a:p>
      </dgm:t>
    </dgm:pt>
    <dgm:pt modelId="{4F080E3C-C919-4F57-8C08-D85DF9E3F6A5}" type="parTrans" cxnId="{17EC909B-983D-47A2-828B-D32F32E06398}">
      <dgm:prSet/>
      <dgm:spPr/>
      <dgm:t>
        <a:bodyPr/>
        <a:lstStyle/>
        <a:p>
          <a:endParaRPr lang="en-US"/>
        </a:p>
      </dgm:t>
    </dgm:pt>
    <dgm:pt modelId="{4597CA73-0A99-482F-9032-EEEAD6CB4615}" type="sibTrans" cxnId="{17EC909B-983D-47A2-828B-D32F32E06398}">
      <dgm:prSet/>
      <dgm:spPr/>
      <dgm:t>
        <a:bodyPr/>
        <a:lstStyle/>
        <a:p>
          <a:endParaRPr lang="en-US"/>
        </a:p>
      </dgm:t>
    </dgm:pt>
    <dgm:pt modelId="{1D5F10A2-6658-4DD7-8EB3-4D49152B7D5A}">
      <dgm:prSet/>
      <dgm:spPr/>
      <dgm:t>
        <a:bodyPr/>
        <a:lstStyle/>
        <a:p>
          <a:r>
            <a:rPr lang="en-AU"/>
            <a:t>Participation</a:t>
          </a:r>
          <a:endParaRPr lang="en-US"/>
        </a:p>
      </dgm:t>
    </dgm:pt>
    <dgm:pt modelId="{B9BF96C9-A1D3-4A32-B451-D325EB9BDCC0}" type="parTrans" cxnId="{C9B5A6C4-8D5D-4A93-AD09-9039909B3665}">
      <dgm:prSet/>
      <dgm:spPr/>
      <dgm:t>
        <a:bodyPr/>
        <a:lstStyle/>
        <a:p>
          <a:endParaRPr lang="en-US"/>
        </a:p>
      </dgm:t>
    </dgm:pt>
    <dgm:pt modelId="{4458C4C7-428E-49AC-8858-020517DFAF77}" type="sibTrans" cxnId="{C9B5A6C4-8D5D-4A93-AD09-9039909B3665}">
      <dgm:prSet/>
      <dgm:spPr/>
      <dgm:t>
        <a:bodyPr/>
        <a:lstStyle/>
        <a:p>
          <a:endParaRPr lang="en-US"/>
        </a:p>
      </dgm:t>
    </dgm:pt>
    <dgm:pt modelId="{89FCA933-0794-4972-9DA9-29DF1C46473F}">
      <dgm:prSet/>
      <dgm:spPr/>
      <dgm:t>
        <a:bodyPr/>
        <a:lstStyle/>
        <a:p>
          <a:r>
            <a:rPr lang="en-AU"/>
            <a:t>Need to rebuild trust</a:t>
          </a:r>
          <a:endParaRPr lang="en-US"/>
        </a:p>
      </dgm:t>
    </dgm:pt>
    <dgm:pt modelId="{D1C90E11-18EC-46C5-9B68-860EB50E7B7E}" type="parTrans" cxnId="{A5F98B1E-8366-4399-8892-9E2B24E8D765}">
      <dgm:prSet/>
      <dgm:spPr/>
      <dgm:t>
        <a:bodyPr/>
        <a:lstStyle/>
        <a:p>
          <a:endParaRPr lang="en-US"/>
        </a:p>
      </dgm:t>
    </dgm:pt>
    <dgm:pt modelId="{C95A3D41-DF29-4CE5-B694-D9B0EEC64A03}" type="sibTrans" cxnId="{A5F98B1E-8366-4399-8892-9E2B24E8D765}">
      <dgm:prSet/>
      <dgm:spPr/>
      <dgm:t>
        <a:bodyPr/>
        <a:lstStyle/>
        <a:p>
          <a:endParaRPr lang="en-US"/>
        </a:p>
      </dgm:t>
    </dgm:pt>
    <dgm:pt modelId="{EBEAC427-5BA1-47C2-B2A8-CBC77562CA45}">
      <dgm:prSet/>
      <dgm:spPr/>
      <dgm:t>
        <a:bodyPr/>
        <a:lstStyle/>
        <a:p>
          <a:r>
            <a:rPr lang="en-AU"/>
            <a:t>Synodality as a critical and prophetic voice</a:t>
          </a:r>
          <a:endParaRPr lang="en-US"/>
        </a:p>
      </dgm:t>
    </dgm:pt>
    <dgm:pt modelId="{27995DB3-1A98-4DB7-B531-87AF3E0BC985}" type="parTrans" cxnId="{EEFA09FC-BC7A-442B-9ADA-109AA32A461C}">
      <dgm:prSet/>
      <dgm:spPr/>
      <dgm:t>
        <a:bodyPr/>
        <a:lstStyle/>
        <a:p>
          <a:endParaRPr lang="en-US"/>
        </a:p>
      </dgm:t>
    </dgm:pt>
    <dgm:pt modelId="{71A3D532-B9F6-49F2-B15B-796287EF5227}" type="sibTrans" cxnId="{EEFA09FC-BC7A-442B-9ADA-109AA32A461C}">
      <dgm:prSet/>
      <dgm:spPr/>
      <dgm:t>
        <a:bodyPr/>
        <a:lstStyle/>
        <a:p>
          <a:endParaRPr lang="en-US"/>
        </a:p>
      </dgm:t>
    </dgm:pt>
    <dgm:pt modelId="{7D373680-425B-45F6-A19A-78EE9047619B}" type="pres">
      <dgm:prSet presAssocID="{3BB28E4A-B4D0-422B-873F-E15F26331B0F}" presName="linear" presStyleCnt="0">
        <dgm:presLayoutVars>
          <dgm:animLvl val="lvl"/>
          <dgm:resizeHandles val="exact"/>
        </dgm:presLayoutVars>
      </dgm:prSet>
      <dgm:spPr/>
    </dgm:pt>
    <dgm:pt modelId="{BD2C6380-9375-4416-A474-15FD09AF7031}" type="pres">
      <dgm:prSet presAssocID="{950ADA92-872E-473A-865A-04F279EAF0A9}" presName="parentText" presStyleLbl="node1" presStyleIdx="0" presStyleCnt="5">
        <dgm:presLayoutVars>
          <dgm:chMax val="0"/>
          <dgm:bulletEnabled val="1"/>
        </dgm:presLayoutVars>
      </dgm:prSet>
      <dgm:spPr/>
    </dgm:pt>
    <dgm:pt modelId="{0FAB99E2-3E60-4B7A-A8C0-1786DF363D40}" type="pres">
      <dgm:prSet presAssocID="{82634623-2861-47D3-95ED-3B8129A88B29}" presName="spacer" presStyleCnt="0"/>
      <dgm:spPr/>
    </dgm:pt>
    <dgm:pt modelId="{E4300D7D-7BE3-4EDD-843E-8257B79C8D2F}" type="pres">
      <dgm:prSet presAssocID="{04EE08D5-7B15-49F9-AAF5-8E1C6C409254}" presName="parentText" presStyleLbl="node1" presStyleIdx="1" presStyleCnt="5">
        <dgm:presLayoutVars>
          <dgm:chMax val="0"/>
          <dgm:bulletEnabled val="1"/>
        </dgm:presLayoutVars>
      </dgm:prSet>
      <dgm:spPr/>
    </dgm:pt>
    <dgm:pt modelId="{90CC80F3-D4D3-43CF-B5E0-06FA5CB49DC1}" type="pres">
      <dgm:prSet presAssocID="{4818DE91-382A-4ABF-81AC-2A070E216024}" presName="spacer" presStyleCnt="0"/>
      <dgm:spPr/>
    </dgm:pt>
    <dgm:pt modelId="{AE05648B-DE2B-4181-A934-B65144548A2D}" type="pres">
      <dgm:prSet presAssocID="{7F7D7B4B-D79E-4704-A800-A0189201A1E7}" presName="parentText" presStyleLbl="node1" presStyleIdx="2" presStyleCnt="5">
        <dgm:presLayoutVars>
          <dgm:chMax val="0"/>
          <dgm:bulletEnabled val="1"/>
        </dgm:presLayoutVars>
      </dgm:prSet>
      <dgm:spPr/>
    </dgm:pt>
    <dgm:pt modelId="{D4E0D1CD-FF6F-414B-8406-D6F038A88CA0}" type="pres">
      <dgm:prSet presAssocID="{7F7D7B4B-D79E-4704-A800-A0189201A1E7}" presName="childText" presStyleLbl="revTx" presStyleIdx="0" presStyleCnt="1">
        <dgm:presLayoutVars>
          <dgm:bulletEnabled val="1"/>
        </dgm:presLayoutVars>
      </dgm:prSet>
      <dgm:spPr/>
    </dgm:pt>
    <dgm:pt modelId="{CFE47DBC-FB40-44EA-B9EA-49FAD102C076}" type="pres">
      <dgm:prSet presAssocID="{89FCA933-0794-4972-9DA9-29DF1C46473F}" presName="parentText" presStyleLbl="node1" presStyleIdx="3" presStyleCnt="5">
        <dgm:presLayoutVars>
          <dgm:chMax val="0"/>
          <dgm:bulletEnabled val="1"/>
        </dgm:presLayoutVars>
      </dgm:prSet>
      <dgm:spPr/>
    </dgm:pt>
    <dgm:pt modelId="{FD1E8B76-2DBB-48A0-B1F6-4F8C3A2B92CE}" type="pres">
      <dgm:prSet presAssocID="{C95A3D41-DF29-4CE5-B694-D9B0EEC64A03}" presName="spacer" presStyleCnt="0"/>
      <dgm:spPr/>
    </dgm:pt>
    <dgm:pt modelId="{C31DD964-BC40-4601-A0E0-45072753268A}" type="pres">
      <dgm:prSet presAssocID="{EBEAC427-5BA1-47C2-B2A8-CBC77562CA45}" presName="parentText" presStyleLbl="node1" presStyleIdx="4" presStyleCnt="5">
        <dgm:presLayoutVars>
          <dgm:chMax val="0"/>
          <dgm:bulletEnabled val="1"/>
        </dgm:presLayoutVars>
      </dgm:prSet>
      <dgm:spPr/>
    </dgm:pt>
  </dgm:ptLst>
  <dgm:cxnLst>
    <dgm:cxn modelId="{AE7B9A05-4C19-4DAF-9B70-0CB9D9BD36EF}" type="presOf" srcId="{E7FD7572-8684-424D-85CD-6C817EE0AB4B}" destId="{D4E0D1CD-FF6F-414B-8406-D6F038A88CA0}" srcOrd="0" destOrd="4" presId="urn:microsoft.com/office/officeart/2005/8/layout/vList2"/>
    <dgm:cxn modelId="{491D4F1B-943A-428E-8A2B-492B5CDCAF63}" type="presOf" srcId="{70DA2DCE-0BF7-4394-B3A6-EA4DD54253BA}" destId="{D4E0D1CD-FF6F-414B-8406-D6F038A88CA0}" srcOrd="0" destOrd="3" presId="urn:microsoft.com/office/officeart/2005/8/layout/vList2"/>
    <dgm:cxn modelId="{A5F98B1E-8366-4399-8892-9E2B24E8D765}" srcId="{3BB28E4A-B4D0-422B-873F-E15F26331B0F}" destId="{89FCA933-0794-4972-9DA9-29DF1C46473F}" srcOrd="3" destOrd="0" parTransId="{D1C90E11-18EC-46C5-9B68-860EB50E7B7E}" sibTransId="{C95A3D41-DF29-4CE5-B694-D9B0EEC64A03}"/>
    <dgm:cxn modelId="{B646EB1F-C6A3-4FF9-8B79-D8E61B7775EC}" type="presOf" srcId="{FA120146-2E8D-441F-8378-83A937337B13}" destId="{D4E0D1CD-FF6F-414B-8406-D6F038A88CA0}" srcOrd="0" destOrd="1" presId="urn:microsoft.com/office/officeart/2005/8/layout/vList2"/>
    <dgm:cxn modelId="{59CAAE4A-0A28-4E23-AB03-CFD48A60198B}" type="presOf" srcId="{7F7D7B4B-D79E-4704-A800-A0189201A1E7}" destId="{AE05648B-DE2B-4181-A934-B65144548A2D}" srcOrd="0" destOrd="0" presId="urn:microsoft.com/office/officeart/2005/8/layout/vList2"/>
    <dgm:cxn modelId="{9FF3224B-E457-4EAA-BB91-FD2979931162}" type="presOf" srcId="{950ADA92-872E-473A-865A-04F279EAF0A9}" destId="{BD2C6380-9375-4416-A474-15FD09AF7031}" srcOrd="0" destOrd="0" presId="urn:microsoft.com/office/officeart/2005/8/layout/vList2"/>
    <dgm:cxn modelId="{F67D1C72-31A3-4D21-AB76-2600238016A1}" type="presOf" srcId="{1D5F10A2-6658-4DD7-8EB3-4D49152B7D5A}" destId="{D4E0D1CD-FF6F-414B-8406-D6F038A88CA0}" srcOrd="0" destOrd="5" presId="urn:microsoft.com/office/officeart/2005/8/layout/vList2"/>
    <dgm:cxn modelId="{B5ED4B77-BBE6-4A83-8A89-A81F81E21A0B}" type="presOf" srcId="{04EE08D5-7B15-49F9-AAF5-8E1C6C409254}" destId="{E4300D7D-7BE3-4EDD-843E-8257B79C8D2F}" srcOrd="0" destOrd="0" presId="urn:microsoft.com/office/officeart/2005/8/layout/vList2"/>
    <dgm:cxn modelId="{12B8B859-87D1-4728-BE13-7BDCF16C7425}" type="presOf" srcId="{A96F72FF-45AB-4AC3-9A52-702C8D4F338B}" destId="{D4E0D1CD-FF6F-414B-8406-D6F038A88CA0}" srcOrd="0" destOrd="0" presId="urn:microsoft.com/office/officeart/2005/8/layout/vList2"/>
    <dgm:cxn modelId="{3DC46E7A-1271-4A5B-A026-A58D0D5F9CA3}" srcId="{7F7D7B4B-D79E-4704-A800-A0189201A1E7}" destId="{70DA2DCE-0BF7-4394-B3A6-EA4DD54253BA}" srcOrd="3" destOrd="0" parTransId="{9C5ECF0B-E317-4B16-A80E-481F2F00DD06}" sibTransId="{6107C5D6-7DD4-406F-B801-94B7B56AD66E}"/>
    <dgm:cxn modelId="{EFA63B82-4974-440E-A043-511733909699}" srcId="{7F7D7B4B-D79E-4704-A800-A0189201A1E7}" destId="{D43A58E4-F8E6-4131-B9E4-F826723B927D}" srcOrd="2" destOrd="0" parTransId="{D47AD02E-D696-45FF-A3B0-737C56838EF4}" sibTransId="{C1797190-40A3-4722-8889-0A6E154FF19D}"/>
    <dgm:cxn modelId="{7281559A-9F60-4447-BB94-52B522045BFF}" srcId="{3BB28E4A-B4D0-422B-873F-E15F26331B0F}" destId="{7F7D7B4B-D79E-4704-A800-A0189201A1E7}" srcOrd="2" destOrd="0" parTransId="{297E30D3-944C-43CE-8E7A-715AA84A3BCB}" sibTransId="{FFEAE07B-EA1F-4000-8CDA-0280C96DA444}"/>
    <dgm:cxn modelId="{17EC909B-983D-47A2-828B-D32F32E06398}" srcId="{7F7D7B4B-D79E-4704-A800-A0189201A1E7}" destId="{E7FD7572-8684-424D-85CD-6C817EE0AB4B}" srcOrd="4" destOrd="0" parTransId="{4F080E3C-C919-4F57-8C08-D85DF9E3F6A5}" sibTransId="{4597CA73-0A99-482F-9032-EEEAD6CB4615}"/>
    <dgm:cxn modelId="{8A190C9C-D63F-49F3-9F46-93D4180B0E5A}" srcId="{3BB28E4A-B4D0-422B-873F-E15F26331B0F}" destId="{04EE08D5-7B15-49F9-AAF5-8E1C6C409254}" srcOrd="1" destOrd="0" parTransId="{83374C3E-C07C-4D20-B182-B03D54528A48}" sibTransId="{4818DE91-382A-4ABF-81AC-2A070E216024}"/>
    <dgm:cxn modelId="{6303C2B0-3B39-4660-8B36-B502F0B27464}" type="presOf" srcId="{D43A58E4-F8E6-4131-B9E4-F826723B927D}" destId="{D4E0D1CD-FF6F-414B-8406-D6F038A88CA0}" srcOrd="0" destOrd="2" presId="urn:microsoft.com/office/officeart/2005/8/layout/vList2"/>
    <dgm:cxn modelId="{6CAE82BF-BE00-411B-9175-1E602537BE27}" srcId="{7F7D7B4B-D79E-4704-A800-A0189201A1E7}" destId="{A96F72FF-45AB-4AC3-9A52-702C8D4F338B}" srcOrd="0" destOrd="0" parTransId="{68AFA5CD-5BF9-4C5E-803B-6F34F5B0F3F6}" sibTransId="{7BA907A2-1EBB-4D98-BA8D-38DC1960895E}"/>
    <dgm:cxn modelId="{01EEF8C3-EF81-4D8B-9CCE-E51DC25DBAFE}" type="presOf" srcId="{89FCA933-0794-4972-9DA9-29DF1C46473F}" destId="{CFE47DBC-FB40-44EA-B9EA-49FAD102C076}" srcOrd="0" destOrd="0" presId="urn:microsoft.com/office/officeart/2005/8/layout/vList2"/>
    <dgm:cxn modelId="{C9B5A6C4-8D5D-4A93-AD09-9039909B3665}" srcId="{7F7D7B4B-D79E-4704-A800-A0189201A1E7}" destId="{1D5F10A2-6658-4DD7-8EB3-4D49152B7D5A}" srcOrd="5" destOrd="0" parTransId="{B9BF96C9-A1D3-4A32-B451-D325EB9BDCC0}" sibTransId="{4458C4C7-428E-49AC-8858-020517DFAF77}"/>
    <dgm:cxn modelId="{1AF26CCC-CD9A-4DD1-B683-395A0FE5DFE4}" type="presOf" srcId="{EBEAC427-5BA1-47C2-B2A8-CBC77562CA45}" destId="{C31DD964-BC40-4601-A0E0-45072753268A}" srcOrd="0" destOrd="0" presId="urn:microsoft.com/office/officeart/2005/8/layout/vList2"/>
    <dgm:cxn modelId="{078005EC-A51D-46EA-80A2-29EB9A95142F}" srcId="{7F7D7B4B-D79E-4704-A800-A0189201A1E7}" destId="{FA120146-2E8D-441F-8378-83A937337B13}" srcOrd="1" destOrd="0" parTransId="{CBAABF81-C522-4B83-B2F4-FFD55C077240}" sibTransId="{8B652A07-9D8F-48A8-9A07-CA7B7BB74AE3}"/>
    <dgm:cxn modelId="{7D8270F2-4FE4-4E48-9507-F45336657C7C}" type="presOf" srcId="{3BB28E4A-B4D0-422B-873F-E15F26331B0F}" destId="{7D373680-425B-45F6-A19A-78EE9047619B}" srcOrd="0" destOrd="0" presId="urn:microsoft.com/office/officeart/2005/8/layout/vList2"/>
    <dgm:cxn modelId="{9CDA85F8-F41F-4D5E-A410-EAF320B9E43B}" srcId="{3BB28E4A-B4D0-422B-873F-E15F26331B0F}" destId="{950ADA92-872E-473A-865A-04F279EAF0A9}" srcOrd="0" destOrd="0" parTransId="{6F8EA9CB-DFA0-4F55-AE3F-04AF07F7EBA5}" sibTransId="{82634623-2861-47D3-95ED-3B8129A88B29}"/>
    <dgm:cxn modelId="{EEFA09FC-BC7A-442B-9ADA-109AA32A461C}" srcId="{3BB28E4A-B4D0-422B-873F-E15F26331B0F}" destId="{EBEAC427-5BA1-47C2-B2A8-CBC77562CA45}" srcOrd="4" destOrd="0" parTransId="{27995DB3-1A98-4DB7-B531-87AF3E0BC985}" sibTransId="{71A3D532-B9F6-49F2-B15B-796287EF5227}"/>
    <dgm:cxn modelId="{F469A712-D94F-4139-959E-B2D70995DD3E}" type="presParOf" srcId="{7D373680-425B-45F6-A19A-78EE9047619B}" destId="{BD2C6380-9375-4416-A474-15FD09AF7031}" srcOrd="0" destOrd="0" presId="urn:microsoft.com/office/officeart/2005/8/layout/vList2"/>
    <dgm:cxn modelId="{5F2B9676-E021-4191-811E-4D46517E81AC}" type="presParOf" srcId="{7D373680-425B-45F6-A19A-78EE9047619B}" destId="{0FAB99E2-3E60-4B7A-A8C0-1786DF363D40}" srcOrd="1" destOrd="0" presId="urn:microsoft.com/office/officeart/2005/8/layout/vList2"/>
    <dgm:cxn modelId="{254539F3-19EE-4F86-927C-6A20F7B8E018}" type="presParOf" srcId="{7D373680-425B-45F6-A19A-78EE9047619B}" destId="{E4300D7D-7BE3-4EDD-843E-8257B79C8D2F}" srcOrd="2" destOrd="0" presId="urn:microsoft.com/office/officeart/2005/8/layout/vList2"/>
    <dgm:cxn modelId="{C5D4C89B-189D-4FB9-BE38-1D76B1D257CD}" type="presParOf" srcId="{7D373680-425B-45F6-A19A-78EE9047619B}" destId="{90CC80F3-D4D3-43CF-B5E0-06FA5CB49DC1}" srcOrd="3" destOrd="0" presId="urn:microsoft.com/office/officeart/2005/8/layout/vList2"/>
    <dgm:cxn modelId="{7AA299E2-FF8D-4FAC-A1DC-62F8771FB4BB}" type="presParOf" srcId="{7D373680-425B-45F6-A19A-78EE9047619B}" destId="{AE05648B-DE2B-4181-A934-B65144548A2D}" srcOrd="4" destOrd="0" presId="urn:microsoft.com/office/officeart/2005/8/layout/vList2"/>
    <dgm:cxn modelId="{CF50B58B-7027-4436-8CAC-841428934BAA}" type="presParOf" srcId="{7D373680-425B-45F6-A19A-78EE9047619B}" destId="{D4E0D1CD-FF6F-414B-8406-D6F038A88CA0}" srcOrd="5" destOrd="0" presId="urn:microsoft.com/office/officeart/2005/8/layout/vList2"/>
    <dgm:cxn modelId="{3C8B08A6-D876-43EF-A08C-FBD9353B7879}" type="presParOf" srcId="{7D373680-425B-45F6-A19A-78EE9047619B}" destId="{CFE47DBC-FB40-44EA-B9EA-49FAD102C076}" srcOrd="6" destOrd="0" presId="urn:microsoft.com/office/officeart/2005/8/layout/vList2"/>
    <dgm:cxn modelId="{F9D7B233-8F81-4C97-82F3-D6A9DFFD8076}" type="presParOf" srcId="{7D373680-425B-45F6-A19A-78EE9047619B}" destId="{FD1E8B76-2DBB-48A0-B1F6-4F8C3A2B92CE}" srcOrd="7" destOrd="0" presId="urn:microsoft.com/office/officeart/2005/8/layout/vList2"/>
    <dgm:cxn modelId="{AF3671F8-0A90-4F72-A1C9-5C6D40AA516D}" type="presParOf" srcId="{7D373680-425B-45F6-A19A-78EE9047619B}" destId="{C31DD964-BC40-4601-A0E0-45072753268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AF1732-615C-4BD2-B46A-17DDFEF7794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CAC6A99-50C0-4526-9BC0-CED5561E44C1}">
      <dgm:prSet/>
      <dgm:spPr/>
      <dgm:t>
        <a:bodyPr/>
        <a:lstStyle/>
        <a:p>
          <a:r>
            <a:rPr lang="en-AU"/>
            <a:t>Many feel excluded or judged</a:t>
          </a:r>
          <a:endParaRPr lang="en-US"/>
        </a:p>
      </dgm:t>
    </dgm:pt>
    <dgm:pt modelId="{0960163E-7B60-4402-BE69-EEA1BC6BFEE1}" type="parTrans" cxnId="{649557CB-6FA6-4620-A574-15B32C4FD84F}">
      <dgm:prSet/>
      <dgm:spPr/>
      <dgm:t>
        <a:bodyPr/>
        <a:lstStyle/>
        <a:p>
          <a:endParaRPr lang="en-US"/>
        </a:p>
      </dgm:t>
    </dgm:pt>
    <dgm:pt modelId="{4DB41E2E-5EB4-4E20-9F8B-2985FDDDA403}" type="sibTrans" cxnId="{649557CB-6FA6-4620-A574-15B32C4FD84F}">
      <dgm:prSet/>
      <dgm:spPr/>
      <dgm:t>
        <a:bodyPr/>
        <a:lstStyle/>
        <a:p>
          <a:endParaRPr lang="en-US"/>
        </a:p>
      </dgm:t>
    </dgm:pt>
    <dgm:pt modelId="{FE014019-8D8A-4FB9-9E03-DAF10EB469FE}">
      <dgm:prSet/>
      <dgm:spPr/>
      <dgm:t>
        <a:bodyPr/>
        <a:lstStyle/>
        <a:p>
          <a:r>
            <a:rPr lang="en-AU"/>
            <a:t>Equal dignity and reciprocity between men and women</a:t>
          </a:r>
          <a:endParaRPr lang="en-US"/>
        </a:p>
      </dgm:t>
    </dgm:pt>
    <dgm:pt modelId="{C789A0BF-7713-43C7-8280-1BE050D5166A}" type="parTrans" cxnId="{0E57B579-6C44-4DA7-B63D-8A3E687B2079}">
      <dgm:prSet/>
      <dgm:spPr/>
      <dgm:t>
        <a:bodyPr/>
        <a:lstStyle/>
        <a:p>
          <a:endParaRPr lang="en-US"/>
        </a:p>
      </dgm:t>
    </dgm:pt>
    <dgm:pt modelId="{944E1322-547A-4058-91F8-029793505EAC}" type="sibTrans" cxnId="{0E57B579-6C44-4DA7-B63D-8A3E687B2079}">
      <dgm:prSet/>
      <dgm:spPr/>
      <dgm:t>
        <a:bodyPr/>
        <a:lstStyle/>
        <a:p>
          <a:endParaRPr lang="en-US"/>
        </a:p>
      </dgm:t>
    </dgm:pt>
    <dgm:pt modelId="{ADFC53D1-0AB2-4672-8CBD-0B54FD517785}">
      <dgm:prSet/>
      <dgm:spPr/>
      <dgm:t>
        <a:bodyPr/>
        <a:lstStyle/>
        <a:p>
          <a:r>
            <a:rPr lang="en-AU"/>
            <a:t>“The widely expressed pain and suffering on the part of many women from every region and continent … reveals how often we fail to do so”</a:t>
          </a:r>
          <a:endParaRPr lang="en-US"/>
        </a:p>
      </dgm:t>
    </dgm:pt>
    <dgm:pt modelId="{81DBFBA0-09D4-4140-A632-301D07A6EB1F}" type="parTrans" cxnId="{7C73BD10-701A-408E-B3F8-4AA6245CCA18}">
      <dgm:prSet/>
      <dgm:spPr/>
      <dgm:t>
        <a:bodyPr/>
        <a:lstStyle/>
        <a:p>
          <a:endParaRPr lang="en-US"/>
        </a:p>
      </dgm:t>
    </dgm:pt>
    <dgm:pt modelId="{91A5213B-6172-40AF-B0B4-605E16D35B21}" type="sibTrans" cxnId="{7C73BD10-701A-408E-B3F8-4AA6245CCA18}">
      <dgm:prSet/>
      <dgm:spPr/>
      <dgm:t>
        <a:bodyPr/>
        <a:lstStyle/>
        <a:p>
          <a:endParaRPr lang="en-US"/>
        </a:p>
      </dgm:t>
    </dgm:pt>
    <dgm:pt modelId="{870FC5CA-243C-4A64-8BC8-13F134EDA97B}">
      <dgm:prSet/>
      <dgm:spPr/>
      <dgm:t>
        <a:bodyPr/>
        <a:lstStyle/>
        <a:p>
          <a:r>
            <a:rPr lang="en-AU" dirty="0"/>
            <a:t>Women should be in leadership roles</a:t>
          </a:r>
          <a:endParaRPr lang="en-US" dirty="0"/>
        </a:p>
      </dgm:t>
    </dgm:pt>
    <dgm:pt modelId="{BADBD0FC-C8CD-4935-822B-4B001D117062}" type="parTrans" cxnId="{B21BDF56-16AC-449E-9CDC-9B55BD1C76B8}">
      <dgm:prSet/>
      <dgm:spPr/>
      <dgm:t>
        <a:bodyPr/>
        <a:lstStyle/>
        <a:p>
          <a:endParaRPr lang="en-US"/>
        </a:p>
      </dgm:t>
    </dgm:pt>
    <dgm:pt modelId="{947752C4-27BD-46AC-A90D-8DEC02949916}" type="sibTrans" cxnId="{B21BDF56-16AC-449E-9CDC-9B55BD1C76B8}">
      <dgm:prSet/>
      <dgm:spPr/>
      <dgm:t>
        <a:bodyPr/>
        <a:lstStyle/>
        <a:p>
          <a:endParaRPr lang="en-US"/>
        </a:p>
      </dgm:t>
    </dgm:pt>
    <dgm:pt modelId="{F673C311-C987-436C-8388-41A851AA4C12}">
      <dgm:prSet/>
      <dgm:spPr/>
      <dgm:t>
        <a:bodyPr/>
        <a:lstStyle/>
        <a:p>
          <a:r>
            <a:rPr lang="en-AU"/>
            <a:t>Attention to language and images in preaching, liturgy, documents</a:t>
          </a:r>
          <a:endParaRPr lang="en-US"/>
        </a:p>
      </dgm:t>
    </dgm:pt>
    <dgm:pt modelId="{98DB0C1E-56B6-4F9C-AFBC-85AE2E03C787}" type="parTrans" cxnId="{B6ED9044-F86D-4F55-8594-4C9C68F274B5}">
      <dgm:prSet/>
      <dgm:spPr/>
      <dgm:t>
        <a:bodyPr/>
        <a:lstStyle/>
        <a:p>
          <a:endParaRPr lang="en-US"/>
        </a:p>
      </dgm:t>
    </dgm:pt>
    <dgm:pt modelId="{714D5B27-187A-4FF1-B5AD-47679543111A}" type="sibTrans" cxnId="{B6ED9044-F86D-4F55-8594-4C9C68F274B5}">
      <dgm:prSet/>
      <dgm:spPr/>
      <dgm:t>
        <a:bodyPr/>
        <a:lstStyle/>
        <a:p>
          <a:endParaRPr lang="en-US"/>
        </a:p>
      </dgm:t>
    </dgm:pt>
    <dgm:pt modelId="{B60D6B86-41E6-42AE-BB3D-3FB77ECCB1D3}">
      <dgm:prSet/>
      <dgm:spPr/>
      <dgm:t>
        <a:bodyPr/>
        <a:lstStyle/>
        <a:p>
          <a:r>
            <a:rPr lang="en-AU"/>
            <a:t>Critical role of consultation in decision-making</a:t>
          </a:r>
          <a:endParaRPr lang="en-US"/>
        </a:p>
      </dgm:t>
    </dgm:pt>
    <dgm:pt modelId="{2409432E-CEF9-4D0B-83DB-AE34B62AA1E9}" type="parTrans" cxnId="{B213D07D-5A02-495F-B3B1-04BB4A30383B}">
      <dgm:prSet/>
      <dgm:spPr/>
      <dgm:t>
        <a:bodyPr/>
        <a:lstStyle/>
        <a:p>
          <a:endParaRPr lang="en-US"/>
        </a:p>
      </dgm:t>
    </dgm:pt>
    <dgm:pt modelId="{6B8B0CDF-C7C8-403B-A414-D7AB6E854E33}" type="sibTrans" cxnId="{B213D07D-5A02-495F-B3B1-04BB4A30383B}">
      <dgm:prSet/>
      <dgm:spPr/>
      <dgm:t>
        <a:bodyPr/>
        <a:lstStyle/>
        <a:p>
          <a:endParaRPr lang="en-US"/>
        </a:p>
      </dgm:t>
    </dgm:pt>
    <dgm:pt modelId="{ABC21272-8B7E-4BAF-A1D0-CA14CAE0C387}">
      <dgm:prSet/>
      <dgm:spPr/>
      <dgm:t>
        <a:bodyPr/>
        <a:lstStyle/>
        <a:p>
          <a:r>
            <a:rPr lang="en-AU"/>
            <a:t>Transparency and accountability</a:t>
          </a:r>
          <a:endParaRPr lang="en-US"/>
        </a:p>
      </dgm:t>
    </dgm:pt>
    <dgm:pt modelId="{19E7E7D3-F4DB-4857-8BC4-065EEB40BC51}" type="parTrans" cxnId="{F6A229D4-9C3A-42E4-9E64-8DE5F64072D6}">
      <dgm:prSet/>
      <dgm:spPr/>
      <dgm:t>
        <a:bodyPr/>
        <a:lstStyle/>
        <a:p>
          <a:endParaRPr lang="en-US"/>
        </a:p>
      </dgm:t>
    </dgm:pt>
    <dgm:pt modelId="{ABB3280D-A333-4A47-B6FD-CD9B1E888D3A}" type="sibTrans" cxnId="{F6A229D4-9C3A-42E4-9E64-8DE5F64072D6}">
      <dgm:prSet/>
      <dgm:spPr/>
      <dgm:t>
        <a:bodyPr/>
        <a:lstStyle/>
        <a:p>
          <a:endParaRPr lang="en-US"/>
        </a:p>
      </dgm:t>
    </dgm:pt>
    <dgm:pt modelId="{AAD63DDF-3368-4E4E-8044-AB480E9BD5B4}">
      <dgm:prSet/>
      <dgm:spPr/>
      <dgm:t>
        <a:bodyPr/>
        <a:lstStyle/>
        <a:p>
          <a:r>
            <a:rPr lang="en-AU"/>
            <a:t>Pastoral Councils mandatory and to operate synodally</a:t>
          </a:r>
          <a:endParaRPr lang="en-US"/>
        </a:p>
      </dgm:t>
    </dgm:pt>
    <dgm:pt modelId="{1C3C0A7A-2737-4AD5-BEEE-8C207341F0A6}" type="parTrans" cxnId="{306019AC-0FF1-495A-91EC-41EB3D9AA8C3}">
      <dgm:prSet/>
      <dgm:spPr/>
      <dgm:t>
        <a:bodyPr/>
        <a:lstStyle/>
        <a:p>
          <a:endParaRPr lang="en-US"/>
        </a:p>
      </dgm:t>
    </dgm:pt>
    <dgm:pt modelId="{40A96828-FFB7-4313-BD85-6AABA0A451B3}" type="sibTrans" cxnId="{306019AC-0FF1-495A-91EC-41EB3D9AA8C3}">
      <dgm:prSet/>
      <dgm:spPr/>
      <dgm:t>
        <a:bodyPr/>
        <a:lstStyle/>
        <a:p>
          <a:endParaRPr lang="en-US"/>
        </a:p>
      </dgm:t>
    </dgm:pt>
    <dgm:pt modelId="{C7004E6D-208C-4F2E-887F-F1C0AA65840D}">
      <dgm:prSet/>
      <dgm:spPr/>
      <dgm:t>
        <a:bodyPr/>
        <a:lstStyle/>
        <a:p>
          <a:r>
            <a:rPr lang="en-AU"/>
            <a:t>Parishes need to recognise changing shape of local community</a:t>
          </a:r>
          <a:endParaRPr lang="en-US"/>
        </a:p>
      </dgm:t>
    </dgm:pt>
    <dgm:pt modelId="{1E8691C2-EA45-44B8-9336-D13BAE770BB1}" type="parTrans" cxnId="{EDCEC8DC-FCF4-4335-90BE-CE3E4B84D312}">
      <dgm:prSet/>
      <dgm:spPr/>
      <dgm:t>
        <a:bodyPr/>
        <a:lstStyle/>
        <a:p>
          <a:endParaRPr lang="en-US"/>
        </a:p>
      </dgm:t>
    </dgm:pt>
    <dgm:pt modelId="{1D158F52-A316-4181-9344-E3A3C5878EA8}" type="sibTrans" cxnId="{EDCEC8DC-FCF4-4335-90BE-CE3E4B84D312}">
      <dgm:prSet/>
      <dgm:spPr/>
      <dgm:t>
        <a:bodyPr/>
        <a:lstStyle/>
        <a:p>
          <a:endParaRPr lang="en-US"/>
        </a:p>
      </dgm:t>
    </dgm:pt>
    <dgm:pt modelId="{8BBC5ED3-8C9C-4A8B-909E-822A541FB41A}" type="pres">
      <dgm:prSet presAssocID="{B1AF1732-615C-4BD2-B46A-17DDFEF77945}" presName="linear" presStyleCnt="0">
        <dgm:presLayoutVars>
          <dgm:animLvl val="lvl"/>
          <dgm:resizeHandles val="exact"/>
        </dgm:presLayoutVars>
      </dgm:prSet>
      <dgm:spPr/>
    </dgm:pt>
    <dgm:pt modelId="{D6E28ACE-D962-4875-9C54-2D7F45894F7F}" type="pres">
      <dgm:prSet presAssocID="{0CAC6A99-50C0-4526-9BC0-CED5561E44C1}" presName="parentText" presStyleLbl="node1" presStyleIdx="0" presStyleCnt="6">
        <dgm:presLayoutVars>
          <dgm:chMax val="0"/>
          <dgm:bulletEnabled val="1"/>
        </dgm:presLayoutVars>
      </dgm:prSet>
      <dgm:spPr/>
    </dgm:pt>
    <dgm:pt modelId="{6950E2E9-7D41-4297-8486-31CBF373EA26}" type="pres">
      <dgm:prSet presAssocID="{4DB41E2E-5EB4-4E20-9F8B-2985FDDDA403}" presName="spacer" presStyleCnt="0"/>
      <dgm:spPr/>
    </dgm:pt>
    <dgm:pt modelId="{C7D50A3E-33E6-4C1C-A0C4-493B4372320E}" type="pres">
      <dgm:prSet presAssocID="{FE014019-8D8A-4FB9-9E03-DAF10EB469FE}" presName="parentText" presStyleLbl="node1" presStyleIdx="1" presStyleCnt="6">
        <dgm:presLayoutVars>
          <dgm:chMax val="0"/>
          <dgm:bulletEnabled val="1"/>
        </dgm:presLayoutVars>
      </dgm:prSet>
      <dgm:spPr/>
    </dgm:pt>
    <dgm:pt modelId="{4ABC71A7-E929-45AD-B017-1A40E3144E6D}" type="pres">
      <dgm:prSet presAssocID="{FE014019-8D8A-4FB9-9E03-DAF10EB469FE}" presName="childText" presStyleLbl="revTx" presStyleIdx="0" presStyleCnt="1">
        <dgm:presLayoutVars>
          <dgm:bulletEnabled val="1"/>
        </dgm:presLayoutVars>
      </dgm:prSet>
      <dgm:spPr/>
    </dgm:pt>
    <dgm:pt modelId="{5FB53BFA-A906-4FB9-9AF8-71CC0C885B59}" type="pres">
      <dgm:prSet presAssocID="{B60D6B86-41E6-42AE-BB3D-3FB77ECCB1D3}" presName="parentText" presStyleLbl="node1" presStyleIdx="2" presStyleCnt="6">
        <dgm:presLayoutVars>
          <dgm:chMax val="0"/>
          <dgm:bulletEnabled val="1"/>
        </dgm:presLayoutVars>
      </dgm:prSet>
      <dgm:spPr/>
    </dgm:pt>
    <dgm:pt modelId="{93311F5C-6137-4D18-BEBF-1E346E298BB6}" type="pres">
      <dgm:prSet presAssocID="{6B8B0CDF-C7C8-403B-A414-D7AB6E854E33}" presName="spacer" presStyleCnt="0"/>
      <dgm:spPr/>
    </dgm:pt>
    <dgm:pt modelId="{B749D935-B30B-4438-9370-B70871C667B5}" type="pres">
      <dgm:prSet presAssocID="{ABC21272-8B7E-4BAF-A1D0-CA14CAE0C387}" presName="parentText" presStyleLbl="node1" presStyleIdx="3" presStyleCnt="6">
        <dgm:presLayoutVars>
          <dgm:chMax val="0"/>
          <dgm:bulletEnabled val="1"/>
        </dgm:presLayoutVars>
      </dgm:prSet>
      <dgm:spPr/>
    </dgm:pt>
    <dgm:pt modelId="{74C3ECF2-67BA-4B50-9592-C32F41546E1E}" type="pres">
      <dgm:prSet presAssocID="{ABB3280D-A333-4A47-B6FD-CD9B1E888D3A}" presName="spacer" presStyleCnt="0"/>
      <dgm:spPr/>
    </dgm:pt>
    <dgm:pt modelId="{6AFA1AD8-A3D7-4B7E-B1FD-846E248944F2}" type="pres">
      <dgm:prSet presAssocID="{AAD63DDF-3368-4E4E-8044-AB480E9BD5B4}" presName="parentText" presStyleLbl="node1" presStyleIdx="4" presStyleCnt="6">
        <dgm:presLayoutVars>
          <dgm:chMax val="0"/>
          <dgm:bulletEnabled val="1"/>
        </dgm:presLayoutVars>
      </dgm:prSet>
      <dgm:spPr/>
    </dgm:pt>
    <dgm:pt modelId="{92D13913-41BC-4D4C-B192-7108BAB3FAC9}" type="pres">
      <dgm:prSet presAssocID="{40A96828-FFB7-4313-BD85-6AABA0A451B3}" presName="spacer" presStyleCnt="0"/>
      <dgm:spPr/>
    </dgm:pt>
    <dgm:pt modelId="{0055BB78-3C77-4818-9033-0F16A67A97FC}" type="pres">
      <dgm:prSet presAssocID="{C7004E6D-208C-4F2E-887F-F1C0AA65840D}" presName="parentText" presStyleLbl="node1" presStyleIdx="5" presStyleCnt="6">
        <dgm:presLayoutVars>
          <dgm:chMax val="0"/>
          <dgm:bulletEnabled val="1"/>
        </dgm:presLayoutVars>
      </dgm:prSet>
      <dgm:spPr/>
    </dgm:pt>
  </dgm:ptLst>
  <dgm:cxnLst>
    <dgm:cxn modelId="{7C73BD10-701A-408E-B3F8-4AA6245CCA18}" srcId="{FE014019-8D8A-4FB9-9E03-DAF10EB469FE}" destId="{ADFC53D1-0AB2-4672-8CBD-0B54FD517785}" srcOrd="0" destOrd="0" parTransId="{81DBFBA0-09D4-4140-A632-301D07A6EB1F}" sibTransId="{91A5213B-6172-40AF-B0B4-605E16D35B21}"/>
    <dgm:cxn modelId="{59113E27-B6A8-4817-86E7-EA30ECC30D02}" type="presOf" srcId="{AAD63DDF-3368-4E4E-8044-AB480E9BD5B4}" destId="{6AFA1AD8-A3D7-4B7E-B1FD-846E248944F2}" srcOrd="0" destOrd="0" presId="urn:microsoft.com/office/officeart/2005/8/layout/vList2"/>
    <dgm:cxn modelId="{133CA528-7D0C-46C0-9DC8-54CB152FA507}" type="presOf" srcId="{ABC21272-8B7E-4BAF-A1D0-CA14CAE0C387}" destId="{B749D935-B30B-4438-9370-B70871C667B5}" srcOrd="0" destOrd="0" presId="urn:microsoft.com/office/officeart/2005/8/layout/vList2"/>
    <dgm:cxn modelId="{5224E53E-CFDB-4CB3-9FAD-0DC317EB208A}" type="presOf" srcId="{B60D6B86-41E6-42AE-BB3D-3FB77ECCB1D3}" destId="{5FB53BFA-A906-4FB9-9AF8-71CC0C885B59}" srcOrd="0" destOrd="0" presId="urn:microsoft.com/office/officeart/2005/8/layout/vList2"/>
    <dgm:cxn modelId="{1063BF3F-C6AD-4EC7-9600-9B3F084A6232}" type="presOf" srcId="{870FC5CA-243C-4A64-8BC8-13F134EDA97B}" destId="{4ABC71A7-E929-45AD-B017-1A40E3144E6D}" srcOrd="0" destOrd="1" presId="urn:microsoft.com/office/officeart/2005/8/layout/vList2"/>
    <dgm:cxn modelId="{4BF94A40-E9C2-40B5-B89F-EF4244847194}" type="presOf" srcId="{F673C311-C987-436C-8388-41A851AA4C12}" destId="{4ABC71A7-E929-45AD-B017-1A40E3144E6D}" srcOrd="0" destOrd="2" presId="urn:microsoft.com/office/officeart/2005/8/layout/vList2"/>
    <dgm:cxn modelId="{B6ED9044-F86D-4F55-8594-4C9C68F274B5}" srcId="{FE014019-8D8A-4FB9-9E03-DAF10EB469FE}" destId="{F673C311-C987-436C-8388-41A851AA4C12}" srcOrd="2" destOrd="0" parTransId="{98DB0C1E-56B6-4F9C-AFBC-85AE2E03C787}" sibTransId="{714D5B27-187A-4FF1-B5AD-47679543111A}"/>
    <dgm:cxn modelId="{0F95EA4C-F4AF-47F0-BB6A-8221BFECC36C}" type="presOf" srcId="{B1AF1732-615C-4BD2-B46A-17DDFEF77945}" destId="{8BBC5ED3-8C9C-4A8B-909E-822A541FB41A}" srcOrd="0" destOrd="0" presId="urn:microsoft.com/office/officeart/2005/8/layout/vList2"/>
    <dgm:cxn modelId="{87AC7E6D-E2DF-4EBB-B9B0-8D55B778F7FF}" type="presOf" srcId="{ADFC53D1-0AB2-4672-8CBD-0B54FD517785}" destId="{4ABC71A7-E929-45AD-B017-1A40E3144E6D}" srcOrd="0" destOrd="0" presId="urn:microsoft.com/office/officeart/2005/8/layout/vList2"/>
    <dgm:cxn modelId="{15B0FA51-7AC6-4D03-955E-89C6219846A1}" type="presOf" srcId="{0CAC6A99-50C0-4526-9BC0-CED5561E44C1}" destId="{D6E28ACE-D962-4875-9C54-2D7F45894F7F}" srcOrd="0" destOrd="0" presId="urn:microsoft.com/office/officeart/2005/8/layout/vList2"/>
    <dgm:cxn modelId="{B21BDF56-16AC-449E-9CDC-9B55BD1C76B8}" srcId="{FE014019-8D8A-4FB9-9E03-DAF10EB469FE}" destId="{870FC5CA-243C-4A64-8BC8-13F134EDA97B}" srcOrd="1" destOrd="0" parTransId="{BADBD0FC-C8CD-4935-822B-4B001D117062}" sibTransId="{947752C4-27BD-46AC-A90D-8DEC02949916}"/>
    <dgm:cxn modelId="{0E57B579-6C44-4DA7-B63D-8A3E687B2079}" srcId="{B1AF1732-615C-4BD2-B46A-17DDFEF77945}" destId="{FE014019-8D8A-4FB9-9E03-DAF10EB469FE}" srcOrd="1" destOrd="0" parTransId="{C789A0BF-7713-43C7-8280-1BE050D5166A}" sibTransId="{944E1322-547A-4058-91F8-029793505EAC}"/>
    <dgm:cxn modelId="{B213D07D-5A02-495F-B3B1-04BB4A30383B}" srcId="{B1AF1732-615C-4BD2-B46A-17DDFEF77945}" destId="{B60D6B86-41E6-42AE-BB3D-3FB77ECCB1D3}" srcOrd="2" destOrd="0" parTransId="{2409432E-CEF9-4D0B-83DB-AE34B62AA1E9}" sibTransId="{6B8B0CDF-C7C8-403B-A414-D7AB6E854E33}"/>
    <dgm:cxn modelId="{306019AC-0FF1-495A-91EC-41EB3D9AA8C3}" srcId="{B1AF1732-615C-4BD2-B46A-17DDFEF77945}" destId="{AAD63DDF-3368-4E4E-8044-AB480E9BD5B4}" srcOrd="4" destOrd="0" parTransId="{1C3C0A7A-2737-4AD5-BEEE-8C207341F0A6}" sibTransId="{40A96828-FFB7-4313-BD85-6AABA0A451B3}"/>
    <dgm:cxn modelId="{767B0CAE-704A-4A0E-BEFA-6B8F83E1129A}" type="presOf" srcId="{FE014019-8D8A-4FB9-9E03-DAF10EB469FE}" destId="{C7D50A3E-33E6-4C1C-A0C4-493B4372320E}" srcOrd="0" destOrd="0" presId="urn:microsoft.com/office/officeart/2005/8/layout/vList2"/>
    <dgm:cxn modelId="{649557CB-6FA6-4620-A574-15B32C4FD84F}" srcId="{B1AF1732-615C-4BD2-B46A-17DDFEF77945}" destId="{0CAC6A99-50C0-4526-9BC0-CED5561E44C1}" srcOrd="0" destOrd="0" parTransId="{0960163E-7B60-4402-BE69-EEA1BC6BFEE1}" sibTransId="{4DB41E2E-5EB4-4E20-9F8B-2985FDDDA403}"/>
    <dgm:cxn modelId="{F6A229D4-9C3A-42E4-9E64-8DE5F64072D6}" srcId="{B1AF1732-615C-4BD2-B46A-17DDFEF77945}" destId="{ABC21272-8B7E-4BAF-A1D0-CA14CAE0C387}" srcOrd="3" destOrd="0" parTransId="{19E7E7D3-F4DB-4857-8BC4-065EEB40BC51}" sibTransId="{ABB3280D-A333-4A47-B6FD-CD9B1E888D3A}"/>
    <dgm:cxn modelId="{EDCEC8DC-FCF4-4335-90BE-CE3E4B84D312}" srcId="{B1AF1732-615C-4BD2-B46A-17DDFEF77945}" destId="{C7004E6D-208C-4F2E-887F-F1C0AA65840D}" srcOrd="5" destOrd="0" parTransId="{1E8691C2-EA45-44B8-9336-D13BAE770BB1}" sibTransId="{1D158F52-A316-4181-9344-E3A3C5878EA8}"/>
    <dgm:cxn modelId="{F3A35EE4-CCF1-44CB-AF24-9CC7B584CB16}" type="presOf" srcId="{C7004E6D-208C-4F2E-887F-F1C0AA65840D}" destId="{0055BB78-3C77-4818-9033-0F16A67A97FC}" srcOrd="0" destOrd="0" presId="urn:microsoft.com/office/officeart/2005/8/layout/vList2"/>
    <dgm:cxn modelId="{CB145F19-23FD-43C8-A9F7-4A82617EB667}" type="presParOf" srcId="{8BBC5ED3-8C9C-4A8B-909E-822A541FB41A}" destId="{D6E28ACE-D962-4875-9C54-2D7F45894F7F}" srcOrd="0" destOrd="0" presId="urn:microsoft.com/office/officeart/2005/8/layout/vList2"/>
    <dgm:cxn modelId="{F1F2AACF-B399-43EF-9DE6-3FCBDC8D489B}" type="presParOf" srcId="{8BBC5ED3-8C9C-4A8B-909E-822A541FB41A}" destId="{6950E2E9-7D41-4297-8486-31CBF373EA26}" srcOrd="1" destOrd="0" presId="urn:microsoft.com/office/officeart/2005/8/layout/vList2"/>
    <dgm:cxn modelId="{CEA3B4A9-D622-4FF7-A732-3D8FFCB0972D}" type="presParOf" srcId="{8BBC5ED3-8C9C-4A8B-909E-822A541FB41A}" destId="{C7D50A3E-33E6-4C1C-A0C4-493B4372320E}" srcOrd="2" destOrd="0" presId="urn:microsoft.com/office/officeart/2005/8/layout/vList2"/>
    <dgm:cxn modelId="{C4A1C108-F720-4AF0-AD1C-993C0CBF98CC}" type="presParOf" srcId="{8BBC5ED3-8C9C-4A8B-909E-822A541FB41A}" destId="{4ABC71A7-E929-45AD-B017-1A40E3144E6D}" srcOrd="3" destOrd="0" presId="urn:microsoft.com/office/officeart/2005/8/layout/vList2"/>
    <dgm:cxn modelId="{BE635885-F5D0-4973-B054-5DB4B41FA419}" type="presParOf" srcId="{8BBC5ED3-8C9C-4A8B-909E-822A541FB41A}" destId="{5FB53BFA-A906-4FB9-9AF8-71CC0C885B59}" srcOrd="4" destOrd="0" presId="urn:microsoft.com/office/officeart/2005/8/layout/vList2"/>
    <dgm:cxn modelId="{9978AEAA-0A1B-46D9-BD4D-5688434F06EA}" type="presParOf" srcId="{8BBC5ED3-8C9C-4A8B-909E-822A541FB41A}" destId="{93311F5C-6137-4D18-BEBF-1E346E298BB6}" srcOrd="5" destOrd="0" presId="urn:microsoft.com/office/officeart/2005/8/layout/vList2"/>
    <dgm:cxn modelId="{D9B4ED0A-CF97-4A59-B40F-156AC8DA29C1}" type="presParOf" srcId="{8BBC5ED3-8C9C-4A8B-909E-822A541FB41A}" destId="{B749D935-B30B-4438-9370-B70871C667B5}" srcOrd="6" destOrd="0" presId="urn:microsoft.com/office/officeart/2005/8/layout/vList2"/>
    <dgm:cxn modelId="{9052DA7C-AEF1-42FA-BA2A-EA1D06B26FAB}" type="presParOf" srcId="{8BBC5ED3-8C9C-4A8B-909E-822A541FB41A}" destId="{74C3ECF2-67BA-4B50-9592-C32F41546E1E}" srcOrd="7" destOrd="0" presId="urn:microsoft.com/office/officeart/2005/8/layout/vList2"/>
    <dgm:cxn modelId="{E1AC7CFB-1F54-4132-A8B3-3527AE5DEF06}" type="presParOf" srcId="{8BBC5ED3-8C9C-4A8B-909E-822A541FB41A}" destId="{6AFA1AD8-A3D7-4B7E-B1FD-846E248944F2}" srcOrd="8" destOrd="0" presId="urn:microsoft.com/office/officeart/2005/8/layout/vList2"/>
    <dgm:cxn modelId="{D951402A-496A-4882-94CA-B0400B6ECD17}" type="presParOf" srcId="{8BBC5ED3-8C9C-4A8B-909E-822A541FB41A}" destId="{92D13913-41BC-4D4C-B192-7108BAB3FAC9}" srcOrd="9" destOrd="0" presId="urn:microsoft.com/office/officeart/2005/8/layout/vList2"/>
    <dgm:cxn modelId="{81E5A115-1F78-4DC3-9172-885AA4ADB7A4}" type="presParOf" srcId="{8BBC5ED3-8C9C-4A8B-909E-822A541FB41A}" destId="{0055BB78-3C77-4818-9033-0F16A67A97F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C6380-9375-4416-A474-15FD09AF7031}">
      <dsp:nvSpPr>
        <dsp:cNvPr id="0" name=""/>
        <dsp:cNvSpPr/>
      </dsp:nvSpPr>
      <dsp:spPr>
        <a:xfrm>
          <a:off x="0" y="48944"/>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The Church as the People of God (Vatican II)</a:t>
          </a:r>
          <a:endParaRPr lang="en-US" sz="2100" kern="1200"/>
        </a:p>
      </dsp:txBody>
      <dsp:txXfrm>
        <a:off x="25188" y="74132"/>
        <a:ext cx="7836324" cy="465594"/>
      </dsp:txXfrm>
    </dsp:sp>
    <dsp:sp modelId="{E4300D7D-7BE3-4EDD-843E-8257B79C8D2F}">
      <dsp:nvSpPr>
        <dsp:cNvPr id="0" name=""/>
        <dsp:cNvSpPr/>
      </dsp:nvSpPr>
      <dsp:spPr>
        <a:xfrm>
          <a:off x="0" y="625395"/>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dirty="0"/>
            <a:t>Baptism is the foundation of the Christian life and ministry</a:t>
          </a:r>
          <a:endParaRPr lang="en-US" sz="2100" kern="1200" dirty="0"/>
        </a:p>
      </dsp:txBody>
      <dsp:txXfrm>
        <a:off x="25188" y="650583"/>
        <a:ext cx="7836324" cy="465594"/>
      </dsp:txXfrm>
    </dsp:sp>
    <dsp:sp modelId="{AE05648B-DE2B-4181-A934-B65144548A2D}">
      <dsp:nvSpPr>
        <dsp:cNvPr id="0" name=""/>
        <dsp:cNvSpPr/>
      </dsp:nvSpPr>
      <dsp:spPr>
        <a:xfrm>
          <a:off x="0" y="1201845"/>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dirty="0"/>
            <a:t>Synodality</a:t>
          </a:r>
          <a:endParaRPr lang="en-US" sz="2100" kern="1200" dirty="0"/>
        </a:p>
      </dsp:txBody>
      <dsp:txXfrm>
        <a:off x="25188" y="1227033"/>
        <a:ext cx="7836324" cy="465594"/>
      </dsp:txXfrm>
    </dsp:sp>
    <dsp:sp modelId="{D4E0D1CD-FF6F-414B-8406-D6F038A88CA0}">
      <dsp:nvSpPr>
        <dsp:cNvPr id="0" name=""/>
        <dsp:cNvSpPr/>
      </dsp:nvSpPr>
      <dsp:spPr>
        <a:xfrm>
          <a:off x="0" y="1717815"/>
          <a:ext cx="7886700" cy="165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AU" sz="1600" kern="1200"/>
            <a:t>Mutual listening</a:t>
          </a:r>
          <a:endParaRPr lang="en-US" sz="1600" kern="1200"/>
        </a:p>
        <a:p>
          <a:pPr marL="171450" lvl="1" indent="-171450" algn="l" defTabSz="711200">
            <a:lnSpc>
              <a:spcPct val="90000"/>
            </a:lnSpc>
            <a:spcBef>
              <a:spcPct val="0"/>
            </a:spcBef>
            <a:spcAft>
              <a:spcPct val="20000"/>
            </a:spcAft>
            <a:buChar char="•"/>
          </a:pPr>
          <a:r>
            <a:rPr lang="en-AU" sz="1600" kern="1200"/>
            <a:t>Dialogue</a:t>
          </a:r>
          <a:endParaRPr lang="en-US" sz="1600" kern="1200"/>
        </a:p>
        <a:p>
          <a:pPr marL="171450" lvl="1" indent="-171450" algn="l" defTabSz="711200">
            <a:lnSpc>
              <a:spcPct val="90000"/>
            </a:lnSpc>
            <a:spcBef>
              <a:spcPct val="0"/>
            </a:spcBef>
            <a:spcAft>
              <a:spcPct val="20000"/>
            </a:spcAft>
            <a:buChar char="•"/>
          </a:pPr>
          <a:r>
            <a:rPr lang="en-AU" sz="1600" kern="1200"/>
            <a:t>Communal discernment</a:t>
          </a:r>
          <a:endParaRPr lang="en-US" sz="1600" kern="1200"/>
        </a:p>
        <a:p>
          <a:pPr marL="171450" lvl="1" indent="-171450" algn="l" defTabSz="711200">
            <a:lnSpc>
              <a:spcPct val="90000"/>
            </a:lnSpc>
            <a:spcBef>
              <a:spcPct val="0"/>
            </a:spcBef>
            <a:spcAft>
              <a:spcPct val="20000"/>
            </a:spcAft>
            <a:buChar char="•"/>
          </a:pPr>
          <a:r>
            <a:rPr lang="en-AU" sz="1600" kern="1200"/>
            <a:t>Consensus</a:t>
          </a:r>
          <a:endParaRPr lang="en-US" sz="1600" kern="1200"/>
        </a:p>
        <a:p>
          <a:pPr marL="171450" lvl="1" indent="-171450" algn="l" defTabSz="711200">
            <a:lnSpc>
              <a:spcPct val="90000"/>
            </a:lnSpc>
            <a:spcBef>
              <a:spcPct val="0"/>
            </a:spcBef>
            <a:spcAft>
              <a:spcPct val="20000"/>
            </a:spcAft>
            <a:buChar char="•"/>
          </a:pPr>
          <a:r>
            <a:rPr lang="en-AU" sz="1600" kern="1200"/>
            <a:t>Differentiated co-responsibility of all the baptised</a:t>
          </a:r>
          <a:endParaRPr lang="en-US" sz="1600" kern="1200"/>
        </a:p>
        <a:p>
          <a:pPr marL="171450" lvl="1" indent="-171450" algn="l" defTabSz="711200">
            <a:lnSpc>
              <a:spcPct val="90000"/>
            </a:lnSpc>
            <a:spcBef>
              <a:spcPct val="0"/>
            </a:spcBef>
            <a:spcAft>
              <a:spcPct val="20000"/>
            </a:spcAft>
            <a:buChar char="•"/>
          </a:pPr>
          <a:r>
            <a:rPr lang="en-AU" sz="1600" kern="1200"/>
            <a:t>Participation</a:t>
          </a:r>
          <a:endParaRPr lang="en-US" sz="1600" kern="1200"/>
        </a:p>
      </dsp:txBody>
      <dsp:txXfrm>
        <a:off x="0" y="1717815"/>
        <a:ext cx="7886700" cy="1651860"/>
      </dsp:txXfrm>
    </dsp:sp>
    <dsp:sp modelId="{CFE47DBC-FB40-44EA-B9EA-49FAD102C076}">
      <dsp:nvSpPr>
        <dsp:cNvPr id="0" name=""/>
        <dsp:cNvSpPr/>
      </dsp:nvSpPr>
      <dsp:spPr>
        <a:xfrm>
          <a:off x="0" y="3369675"/>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Need to rebuild trust</a:t>
          </a:r>
          <a:endParaRPr lang="en-US" sz="2100" kern="1200"/>
        </a:p>
      </dsp:txBody>
      <dsp:txXfrm>
        <a:off x="25188" y="3394863"/>
        <a:ext cx="7836324" cy="465594"/>
      </dsp:txXfrm>
    </dsp:sp>
    <dsp:sp modelId="{C31DD964-BC40-4601-A0E0-45072753268A}">
      <dsp:nvSpPr>
        <dsp:cNvPr id="0" name=""/>
        <dsp:cNvSpPr/>
      </dsp:nvSpPr>
      <dsp:spPr>
        <a:xfrm>
          <a:off x="0" y="3946125"/>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Synodality as a critical and prophetic voice</a:t>
          </a:r>
          <a:endParaRPr lang="en-US" sz="2100" kern="1200"/>
        </a:p>
      </dsp:txBody>
      <dsp:txXfrm>
        <a:off x="25188" y="3971313"/>
        <a:ext cx="7836324" cy="4655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28ACE-D962-4875-9C54-2D7F45894F7F}">
      <dsp:nvSpPr>
        <dsp:cNvPr id="0" name=""/>
        <dsp:cNvSpPr/>
      </dsp:nvSpPr>
      <dsp:spPr>
        <a:xfrm>
          <a:off x="0" y="88432"/>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Many feel excluded or judged</a:t>
          </a:r>
          <a:endParaRPr lang="en-US" sz="2100" kern="1200"/>
        </a:p>
      </dsp:txBody>
      <dsp:txXfrm>
        <a:off x="25188" y="113620"/>
        <a:ext cx="7836324" cy="465594"/>
      </dsp:txXfrm>
    </dsp:sp>
    <dsp:sp modelId="{C7D50A3E-33E6-4C1C-A0C4-493B4372320E}">
      <dsp:nvSpPr>
        <dsp:cNvPr id="0" name=""/>
        <dsp:cNvSpPr/>
      </dsp:nvSpPr>
      <dsp:spPr>
        <a:xfrm>
          <a:off x="0" y="664882"/>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Equal dignity and reciprocity between men and women</a:t>
          </a:r>
          <a:endParaRPr lang="en-US" sz="2100" kern="1200"/>
        </a:p>
      </dsp:txBody>
      <dsp:txXfrm>
        <a:off x="25188" y="690070"/>
        <a:ext cx="7836324" cy="465594"/>
      </dsp:txXfrm>
    </dsp:sp>
    <dsp:sp modelId="{4ABC71A7-E929-45AD-B017-1A40E3144E6D}">
      <dsp:nvSpPr>
        <dsp:cNvPr id="0" name=""/>
        <dsp:cNvSpPr/>
      </dsp:nvSpPr>
      <dsp:spPr>
        <a:xfrm>
          <a:off x="0" y="1180852"/>
          <a:ext cx="7886700" cy="1065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AU" sz="1600" kern="1200"/>
            <a:t>“The widely expressed pain and suffering on the part of many women from every region and continent … reveals how often we fail to do so”</a:t>
          </a:r>
          <a:endParaRPr lang="en-US" sz="1600" kern="1200"/>
        </a:p>
        <a:p>
          <a:pPr marL="171450" lvl="1" indent="-171450" algn="l" defTabSz="711200">
            <a:lnSpc>
              <a:spcPct val="90000"/>
            </a:lnSpc>
            <a:spcBef>
              <a:spcPct val="0"/>
            </a:spcBef>
            <a:spcAft>
              <a:spcPct val="20000"/>
            </a:spcAft>
            <a:buChar char="•"/>
          </a:pPr>
          <a:r>
            <a:rPr lang="en-AU" sz="1600" kern="1200" dirty="0"/>
            <a:t>Women should be in leadership roles</a:t>
          </a:r>
          <a:endParaRPr lang="en-US" sz="1600" kern="1200" dirty="0"/>
        </a:p>
        <a:p>
          <a:pPr marL="171450" lvl="1" indent="-171450" algn="l" defTabSz="711200">
            <a:lnSpc>
              <a:spcPct val="90000"/>
            </a:lnSpc>
            <a:spcBef>
              <a:spcPct val="0"/>
            </a:spcBef>
            <a:spcAft>
              <a:spcPct val="20000"/>
            </a:spcAft>
            <a:buChar char="•"/>
          </a:pPr>
          <a:r>
            <a:rPr lang="en-AU" sz="1600" kern="1200"/>
            <a:t>Attention to language and images in preaching, liturgy, documents</a:t>
          </a:r>
          <a:endParaRPr lang="en-US" sz="1600" kern="1200"/>
        </a:p>
      </dsp:txBody>
      <dsp:txXfrm>
        <a:off x="0" y="1180852"/>
        <a:ext cx="7886700" cy="1065015"/>
      </dsp:txXfrm>
    </dsp:sp>
    <dsp:sp modelId="{5FB53BFA-A906-4FB9-9AF8-71CC0C885B59}">
      <dsp:nvSpPr>
        <dsp:cNvPr id="0" name=""/>
        <dsp:cNvSpPr/>
      </dsp:nvSpPr>
      <dsp:spPr>
        <a:xfrm>
          <a:off x="0" y="2245867"/>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Critical role of consultation in decision-making</a:t>
          </a:r>
          <a:endParaRPr lang="en-US" sz="2100" kern="1200"/>
        </a:p>
      </dsp:txBody>
      <dsp:txXfrm>
        <a:off x="25188" y="2271055"/>
        <a:ext cx="7836324" cy="465594"/>
      </dsp:txXfrm>
    </dsp:sp>
    <dsp:sp modelId="{B749D935-B30B-4438-9370-B70871C667B5}">
      <dsp:nvSpPr>
        <dsp:cNvPr id="0" name=""/>
        <dsp:cNvSpPr/>
      </dsp:nvSpPr>
      <dsp:spPr>
        <a:xfrm>
          <a:off x="0" y="2822317"/>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Transparency and accountability</a:t>
          </a:r>
          <a:endParaRPr lang="en-US" sz="2100" kern="1200"/>
        </a:p>
      </dsp:txBody>
      <dsp:txXfrm>
        <a:off x="25188" y="2847505"/>
        <a:ext cx="7836324" cy="465594"/>
      </dsp:txXfrm>
    </dsp:sp>
    <dsp:sp modelId="{6AFA1AD8-A3D7-4B7E-B1FD-846E248944F2}">
      <dsp:nvSpPr>
        <dsp:cNvPr id="0" name=""/>
        <dsp:cNvSpPr/>
      </dsp:nvSpPr>
      <dsp:spPr>
        <a:xfrm>
          <a:off x="0" y="3398767"/>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Pastoral Councils mandatory and to operate synodally</a:t>
          </a:r>
          <a:endParaRPr lang="en-US" sz="2100" kern="1200"/>
        </a:p>
      </dsp:txBody>
      <dsp:txXfrm>
        <a:off x="25188" y="3423955"/>
        <a:ext cx="7836324" cy="465594"/>
      </dsp:txXfrm>
    </dsp:sp>
    <dsp:sp modelId="{0055BB78-3C77-4818-9033-0F16A67A97FC}">
      <dsp:nvSpPr>
        <dsp:cNvPr id="0" name=""/>
        <dsp:cNvSpPr/>
      </dsp:nvSpPr>
      <dsp:spPr>
        <a:xfrm>
          <a:off x="0" y="3975217"/>
          <a:ext cx="788670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Parishes need to recognise changing shape of local community</a:t>
          </a:r>
          <a:endParaRPr lang="en-US" sz="2100" kern="1200"/>
        </a:p>
      </dsp:txBody>
      <dsp:txXfrm>
        <a:off x="25188" y="4000405"/>
        <a:ext cx="7836324" cy="4655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121CD1-8130-9CDE-4DD2-CCEBD092C33D}"/>
              </a:ext>
            </a:extLst>
          </p:cNvPr>
          <p:cNvSpPr>
            <a:spLocks noGrp="1"/>
          </p:cNvSpPr>
          <p:nvPr>
            <p:ph type="hdr" sz="quarter"/>
          </p:nvPr>
        </p:nvSpPr>
        <p:spPr>
          <a:xfrm>
            <a:off x="0" y="0"/>
            <a:ext cx="2946242" cy="496888"/>
          </a:xfrm>
          <a:prstGeom prst="rect">
            <a:avLst/>
          </a:prstGeom>
        </p:spPr>
        <p:txBody>
          <a:bodyPr vert="horz" lIns="91432" tIns="45716" rIns="91432" bIns="45716" rtlCol="0"/>
          <a:lstStyle>
            <a:lvl1pPr algn="l">
              <a:defRPr sz="1200"/>
            </a:lvl1pPr>
          </a:lstStyle>
          <a:p>
            <a:r>
              <a:rPr lang="en-AU" i="1" dirty="0"/>
              <a:t>Synod for a Synodal Church</a:t>
            </a:r>
          </a:p>
          <a:p>
            <a:r>
              <a:rPr lang="en-AU" dirty="0"/>
              <a:t>Bishop Shane Mackinlay</a:t>
            </a:r>
          </a:p>
        </p:txBody>
      </p:sp>
      <p:sp>
        <p:nvSpPr>
          <p:cNvPr id="3" name="Date Placeholder 2">
            <a:extLst>
              <a:ext uri="{FF2B5EF4-FFF2-40B4-BE49-F238E27FC236}">
                <a16:creationId xmlns:a16="http://schemas.microsoft.com/office/drawing/2014/main" id="{5A9EAF23-EE9C-81B8-4B38-D4D6F7161C53}"/>
              </a:ext>
            </a:extLst>
          </p:cNvPr>
          <p:cNvSpPr>
            <a:spLocks noGrp="1"/>
          </p:cNvSpPr>
          <p:nvPr>
            <p:ph type="dt" sz="quarter" idx="1"/>
          </p:nvPr>
        </p:nvSpPr>
        <p:spPr>
          <a:xfrm>
            <a:off x="3583460" y="0"/>
            <a:ext cx="3212625" cy="496888"/>
          </a:xfrm>
          <a:prstGeom prst="rect">
            <a:avLst/>
          </a:prstGeom>
        </p:spPr>
        <p:txBody>
          <a:bodyPr vert="horz" lIns="91432" tIns="45716" rIns="91432" bIns="45716" rtlCol="0"/>
          <a:lstStyle>
            <a:lvl1pPr algn="r">
              <a:defRPr sz="1200"/>
            </a:lvl1pPr>
          </a:lstStyle>
          <a:p>
            <a:r>
              <a:rPr lang="en-AU" i="1" dirty="0"/>
              <a:t>Sense of the Faithful Webinar</a:t>
            </a:r>
          </a:p>
          <a:p>
            <a:r>
              <a:rPr lang="en-AU" dirty="0"/>
              <a:t>19 February 2025</a:t>
            </a:r>
          </a:p>
        </p:txBody>
      </p:sp>
      <p:sp>
        <p:nvSpPr>
          <p:cNvPr id="4" name="Footer Placeholder 3">
            <a:extLst>
              <a:ext uri="{FF2B5EF4-FFF2-40B4-BE49-F238E27FC236}">
                <a16:creationId xmlns:a16="http://schemas.microsoft.com/office/drawing/2014/main" id="{BEF9DAAD-11D4-4ED7-A95F-9D00D6F7647B}"/>
              </a:ext>
            </a:extLst>
          </p:cNvPr>
          <p:cNvSpPr>
            <a:spLocks noGrp="1"/>
          </p:cNvSpPr>
          <p:nvPr>
            <p:ph type="ftr" sz="quarter" idx="2"/>
          </p:nvPr>
        </p:nvSpPr>
        <p:spPr>
          <a:xfrm>
            <a:off x="0" y="9429750"/>
            <a:ext cx="2946242" cy="496888"/>
          </a:xfrm>
          <a:prstGeom prst="rect">
            <a:avLst/>
          </a:prstGeom>
        </p:spPr>
        <p:txBody>
          <a:bodyPr vert="horz" lIns="91432" tIns="45716" rIns="91432" bIns="45716"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ACE5E14-3D56-7E21-2995-93C2D2E6431D}"/>
              </a:ext>
            </a:extLst>
          </p:cNvPr>
          <p:cNvSpPr>
            <a:spLocks noGrp="1"/>
          </p:cNvSpPr>
          <p:nvPr>
            <p:ph type="sldNum" sz="quarter" idx="3"/>
          </p:nvPr>
        </p:nvSpPr>
        <p:spPr>
          <a:xfrm>
            <a:off x="3849842" y="9429750"/>
            <a:ext cx="2946242" cy="496888"/>
          </a:xfrm>
          <a:prstGeom prst="rect">
            <a:avLst/>
          </a:prstGeom>
        </p:spPr>
        <p:txBody>
          <a:bodyPr vert="horz" lIns="91432" tIns="45716" rIns="91432" bIns="45716" rtlCol="0" anchor="b"/>
          <a:lstStyle>
            <a:lvl1pPr algn="r">
              <a:defRPr sz="1200"/>
            </a:lvl1pPr>
          </a:lstStyle>
          <a:p>
            <a:fld id="{BDBCD739-D4F4-4DB6-8CC3-073639E0CDDD}" type="slidenum">
              <a:rPr lang="en-AU" smtClean="0"/>
              <a:t>‹#›</a:t>
            </a:fld>
            <a:endParaRPr lang="en-AU"/>
          </a:p>
        </p:txBody>
      </p:sp>
    </p:spTree>
    <p:extLst>
      <p:ext uri="{BB962C8B-B14F-4D97-AF65-F5344CB8AC3E}">
        <p14:creationId xmlns:p14="http://schemas.microsoft.com/office/powerpoint/2010/main" val="1292227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90488" y="744538"/>
            <a:ext cx="6616700" cy="3722687"/>
          </a:xfrm>
          <a:prstGeom prst="rect">
            <a:avLst/>
          </a:prstGeom>
        </p:spPr>
        <p:txBody>
          <a:bodyPr lIns="95475" tIns="47737" rIns="95475" bIns="47737"/>
          <a:lstStyle/>
          <a:p>
            <a:endParaRPr/>
          </a:p>
        </p:txBody>
      </p:sp>
      <p:sp>
        <p:nvSpPr>
          <p:cNvPr id="266" name="Shape 266"/>
          <p:cNvSpPr>
            <a:spLocks noGrp="1"/>
          </p:cNvSpPr>
          <p:nvPr>
            <p:ph type="body" sz="quarter" idx="1"/>
          </p:nvPr>
        </p:nvSpPr>
        <p:spPr>
          <a:xfrm>
            <a:off x="906359" y="4715155"/>
            <a:ext cx="4984961" cy="4466987"/>
          </a:xfrm>
          <a:prstGeom prst="rect">
            <a:avLst/>
          </a:prstGeom>
        </p:spPr>
        <p:txBody>
          <a:bodyPr lIns="95475" tIns="47737" rIns="95475" bIns="47737"/>
          <a:lstStyle/>
          <a:p>
            <a:endParaRPr/>
          </a:p>
        </p:txBody>
      </p:sp>
    </p:spTree>
    <p:extLst>
      <p:ext uri="{BB962C8B-B14F-4D97-AF65-F5344CB8AC3E}">
        <p14:creationId xmlns:p14="http://schemas.microsoft.com/office/powerpoint/2010/main" val="377744485"/>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799649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pic>
        <p:nvPicPr>
          <p:cNvPr id="28" name="Google Shape;8;p37" descr="Google Shape;8;p37"/>
          <p:cNvPicPr>
            <a:picLocks noChangeAspect="1"/>
          </p:cNvPicPr>
          <p:nvPr/>
        </p:nvPicPr>
        <p:blipFill>
          <a:blip r:embed="rId2"/>
          <a:stretch>
            <a:fillRect/>
          </a:stretch>
        </p:blipFill>
        <p:spPr>
          <a:xfrm>
            <a:off x="1850" y="4132374"/>
            <a:ext cx="1135300" cy="1004524"/>
          </a:xfrm>
          <a:prstGeom prst="rect">
            <a:avLst/>
          </a:prstGeom>
          <a:ln w="12700">
            <a:miter lim="400000"/>
          </a:ln>
        </p:spPr>
      </p:pic>
      <p:grpSp>
        <p:nvGrpSpPr>
          <p:cNvPr id="32" name="Google Shape;18;p39"/>
          <p:cNvGrpSpPr/>
          <p:nvPr/>
        </p:nvGrpSpPr>
        <p:grpSpPr>
          <a:xfrm>
            <a:off x="0" y="-50"/>
            <a:ext cx="4575000" cy="5143501"/>
            <a:chOff x="0" y="-24"/>
            <a:chExt cx="4574999" cy="5143500"/>
          </a:xfrm>
        </p:grpSpPr>
        <p:sp>
          <p:nvSpPr>
            <p:cNvPr id="30" name="Retângulo"/>
            <p:cNvSpPr/>
            <p:nvPr/>
          </p:nvSpPr>
          <p:spPr>
            <a:xfrm>
              <a:off x="0" y="-25"/>
              <a:ext cx="4575000" cy="5143501"/>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000">
                  <a:latin typeface="Helvetica Neue"/>
                  <a:ea typeface="Helvetica Neue"/>
                  <a:cs typeface="Helvetica Neue"/>
                  <a:sym typeface="Helvetica Neue"/>
                </a:defRPr>
              </a:pPr>
              <a:endParaRPr/>
            </a:p>
          </p:txBody>
        </p:sp>
        <p:sp>
          <p:nvSpPr>
            <p:cNvPr id="31" name="Put the photo over this grey rectangle.…"/>
            <p:cNvSpPr txBox="1"/>
            <p:nvPr/>
          </p:nvSpPr>
          <p:spPr>
            <a:xfrm>
              <a:off x="0" y="2304633"/>
              <a:ext cx="4575000"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33" name="Nível um…"/>
          <p:cNvSpPr txBox="1">
            <a:spLocks noGrp="1"/>
          </p:cNvSpPr>
          <p:nvPr>
            <p:ph type="body" sz="quarter" idx="1"/>
          </p:nvPr>
        </p:nvSpPr>
        <p:spPr>
          <a:xfrm>
            <a:off x="4879049" y="1586674"/>
            <a:ext cx="2816401" cy="1824602"/>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34"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A064-5748-ED26-8985-5DA64960338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13C775E-67CC-2D49-3327-D3487B1CE8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CD00625-E49C-6F71-BF82-7ABB555E5651}"/>
              </a:ext>
            </a:extLst>
          </p:cNvPr>
          <p:cNvSpPr>
            <a:spLocks noGrp="1"/>
          </p:cNvSpPr>
          <p:nvPr>
            <p:ph type="dt" sz="half" idx="10"/>
          </p:nvPr>
        </p:nvSpPr>
        <p:spPr/>
        <p:txBody>
          <a:bodyPr/>
          <a:lstStyle/>
          <a:p>
            <a:fld id="{36B0551F-DF94-47B0-926F-8948DD95733E}" type="datetimeFigureOut">
              <a:rPr lang="en-AU" smtClean="0"/>
              <a:t>20/02/2025</a:t>
            </a:fld>
            <a:endParaRPr lang="en-AU"/>
          </a:p>
        </p:txBody>
      </p:sp>
      <p:sp>
        <p:nvSpPr>
          <p:cNvPr id="5" name="Footer Placeholder 4">
            <a:extLst>
              <a:ext uri="{FF2B5EF4-FFF2-40B4-BE49-F238E27FC236}">
                <a16:creationId xmlns:a16="http://schemas.microsoft.com/office/drawing/2014/main" id="{9EA827BA-4FAE-8AFF-CC14-2C33FD0869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CCBDC3F-FA7A-A58E-90E0-0B255F05BC8A}"/>
              </a:ext>
            </a:extLst>
          </p:cNvPr>
          <p:cNvSpPr>
            <a:spLocks noGrp="1"/>
          </p:cNvSpPr>
          <p:nvPr>
            <p:ph type="sldNum" sz="quarter" idx="12"/>
          </p:nvPr>
        </p:nvSpPr>
        <p:spPr/>
        <p:txBody>
          <a:bodyPr/>
          <a:lstStyle/>
          <a:p>
            <a:fld id="{5B4B5E66-9145-4A65-A873-A0297CA62E66}" type="slidenum">
              <a:rPr lang="en-AU" smtClean="0"/>
              <a:t>‹#›</a:t>
            </a:fld>
            <a:endParaRPr lang="en-AU"/>
          </a:p>
        </p:txBody>
      </p:sp>
    </p:spTree>
    <p:extLst>
      <p:ext uri="{BB962C8B-B14F-4D97-AF65-F5344CB8AC3E}">
        <p14:creationId xmlns:p14="http://schemas.microsoft.com/office/powerpoint/2010/main" val="19517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E52330"/>
        </a:solidFill>
        <a:effectLst/>
      </p:bgPr>
    </p:bg>
    <p:spTree>
      <p:nvGrpSpPr>
        <p:cNvPr id="1" name=""/>
        <p:cNvGrpSpPr/>
        <p:nvPr/>
      </p:nvGrpSpPr>
      <p:grpSpPr>
        <a:xfrm>
          <a:off x="0" y="0"/>
          <a:ext cx="0" cy="0"/>
          <a:chOff x="0" y="0"/>
          <a:chExt cx="0" cy="0"/>
        </a:xfrm>
      </p:grpSpPr>
      <p:pic>
        <p:nvPicPr>
          <p:cNvPr id="14"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5"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 name="Google Shape;13;p38"/>
          <p:cNvSpPr/>
          <p:nvPr/>
        </p:nvSpPr>
        <p:spPr>
          <a:xfrm>
            <a:off x="-79326" y="-52901"/>
            <a:ext cx="9308402" cy="5262602"/>
          </a:xfrm>
          <a:prstGeom prst="rect">
            <a:avLst/>
          </a:prstGeom>
          <a:solidFill>
            <a:srgbClr val="FFFFFF"/>
          </a:solidFill>
          <a:ln w="12700">
            <a:miter lim="400000"/>
          </a:ln>
        </p:spPr>
        <p:txBody>
          <a:bodyPr lIns="45719" rIns="45719" anchor="ctr"/>
          <a:lstStyle/>
          <a:p>
            <a:endParaRPr/>
          </a:p>
        </p:txBody>
      </p:sp>
      <p:sp>
        <p:nvSpPr>
          <p:cNvPr id="18" name="Texto do título"/>
          <p:cNvSpPr txBox="1">
            <a:spLocks noGrp="1"/>
          </p:cNvSpPr>
          <p:nvPr>
            <p:ph type="title"/>
          </p:nvPr>
        </p:nvSpPr>
        <p:spPr>
          <a:xfrm>
            <a:off x="404999" y="1790100"/>
            <a:ext cx="8226302" cy="973501"/>
          </a:xfrm>
          <a:prstGeom prst="rect">
            <a:avLst/>
          </a:prstGeom>
        </p:spPr>
        <p:txBody>
          <a:bodyPr/>
          <a:lstStyle>
            <a:lvl1pPr algn="ctr">
              <a:defRPr sz="4400">
                <a:solidFill>
                  <a:schemeClr val="accent1"/>
                </a:solidFill>
              </a:defRPr>
            </a:lvl1pPr>
          </a:lstStyle>
          <a:p>
            <a:r>
              <a:t>Texto do título</a:t>
            </a:r>
          </a:p>
        </p:txBody>
      </p:sp>
      <p:sp>
        <p:nvSpPr>
          <p:cNvPr id="19" name="Nível um…"/>
          <p:cNvSpPr txBox="1">
            <a:spLocks noGrp="1"/>
          </p:cNvSpPr>
          <p:nvPr>
            <p:ph type="body" sz="quarter" idx="1"/>
          </p:nvPr>
        </p:nvSpPr>
        <p:spPr>
          <a:xfrm>
            <a:off x="2237250" y="2855579"/>
            <a:ext cx="4561800" cy="495601"/>
          </a:xfrm>
          <a:prstGeom prst="rect">
            <a:avLst/>
          </a:prstGeom>
        </p:spPr>
        <p:txBody>
          <a:bodyPr/>
          <a:lstStyle>
            <a:lvl1pPr marL="304800" indent="-152400" algn="ctr">
              <a:buClrTx/>
              <a:buSzTx/>
              <a:buFontTx/>
              <a:buNone/>
              <a:defRPr sz="2200">
                <a:solidFill>
                  <a:schemeClr val="accent1"/>
                </a:solidFill>
                <a:latin typeface="Helvetica Neue Light"/>
                <a:ea typeface="Helvetica Neue Light"/>
                <a:cs typeface="Helvetica Neue Light"/>
                <a:sym typeface="Helvetica Neue Light"/>
              </a:defRPr>
            </a:lvl1pPr>
            <a:lvl2pPr marL="304800" indent="304800" algn="ctr">
              <a:buClrTx/>
              <a:buSzTx/>
              <a:buFontTx/>
              <a:buNone/>
              <a:defRPr sz="2200">
                <a:solidFill>
                  <a:schemeClr val="accent1"/>
                </a:solidFill>
                <a:latin typeface="Helvetica Neue Light"/>
                <a:ea typeface="Helvetica Neue Light"/>
                <a:cs typeface="Helvetica Neue Light"/>
                <a:sym typeface="Helvetica Neue Light"/>
              </a:defRPr>
            </a:lvl2pPr>
            <a:lvl3pPr marL="304800" indent="762000" algn="ctr">
              <a:buClrTx/>
              <a:buSzTx/>
              <a:buFontTx/>
              <a:buNone/>
              <a:defRPr sz="2200">
                <a:solidFill>
                  <a:schemeClr val="accent1"/>
                </a:solidFill>
                <a:latin typeface="Helvetica Neue Light"/>
                <a:ea typeface="Helvetica Neue Light"/>
                <a:cs typeface="Helvetica Neue Light"/>
                <a:sym typeface="Helvetica Neue Light"/>
              </a:defRPr>
            </a:lvl3pPr>
            <a:lvl4pPr marL="304800" indent="1219200" algn="ctr">
              <a:buClrTx/>
              <a:buSzTx/>
              <a:buFontTx/>
              <a:buNone/>
              <a:defRPr sz="2200">
                <a:solidFill>
                  <a:schemeClr val="accent1"/>
                </a:solidFill>
                <a:latin typeface="Helvetica Neue Light"/>
                <a:ea typeface="Helvetica Neue Light"/>
                <a:cs typeface="Helvetica Neue Light"/>
                <a:sym typeface="Helvetica Neue Light"/>
              </a:defRPr>
            </a:lvl4pPr>
            <a:lvl5pPr marL="304800" indent="1676400" algn="ctr">
              <a:buClrTx/>
              <a:buSzTx/>
              <a:buFontTx/>
              <a:buNone/>
              <a:defRPr sz="2200">
                <a:solidFill>
                  <a:schemeClr val="accent1"/>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20"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OBJECT">
    <p:spTree>
      <p:nvGrpSpPr>
        <p:cNvPr id="1" name=""/>
        <p:cNvGrpSpPr/>
        <p:nvPr/>
      </p:nvGrpSpPr>
      <p:grpSpPr>
        <a:xfrm>
          <a:off x="0" y="0"/>
          <a:ext cx="0" cy="0"/>
          <a:chOff x="0" y="0"/>
          <a:chExt cx="0" cy="0"/>
        </a:xfrm>
      </p:grpSpPr>
      <p:sp>
        <p:nvSpPr>
          <p:cNvPr id="57" name="Texto do título"/>
          <p:cNvSpPr txBox="1">
            <a:spLocks noGrp="1"/>
          </p:cNvSpPr>
          <p:nvPr>
            <p:ph type="title"/>
          </p:nvPr>
        </p:nvSpPr>
        <p:spPr>
          <a:prstGeom prst="rect">
            <a:avLst/>
          </a:prstGeom>
        </p:spPr>
        <p:txBody>
          <a:bodyPr/>
          <a:lstStyle/>
          <a:p>
            <a:r>
              <a:t>Texto do título</a:t>
            </a:r>
          </a:p>
        </p:txBody>
      </p:sp>
      <p:sp>
        <p:nvSpPr>
          <p:cNvPr id="58" name="Nível um…"/>
          <p:cNvSpPr txBox="1">
            <a:spLocks noGrp="1"/>
          </p:cNvSpPr>
          <p:nvPr>
            <p:ph type="body" idx="1"/>
          </p:nvPr>
        </p:nvSpPr>
        <p:spPr>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59" name="Número do diapositiv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_2_1">
    <p:spTree>
      <p:nvGrpSpPr>
        <p:cNvPr id="1" name=""/>
        <p:cNvGrpSpPr/>
        <p:nvPr/>
      </p:nvGrpSpPr>
      <p:grpSpPr>
        <a:xfrm>
          <a:off x="0" y="0"/>
          <a:ext cx="0" cy="0"/>
          <a:chOff x="0" y="0"/>
          <a:chExt cx="0" cy="0"/>
        </a:xfrm>
      </p:grpSpPr>
      <p:sp>
        <p:nvSpPr>
          <p:cNvPr id="100" name="Google Shape;11;p37"/>
          <p:cNvSpPr txBox="1"/>
          <p:nvPr/>
        </p:nvSpPr>
        <p:spPr>
          <a:xfrm>
            <a:off x="5796000" y="4685926"/>
            <a:ext cx="3000001" cy="338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rPr lang="en-AU" noProof="0"/>
              <a:t>www.synod.va</a:t>
            </a:r>
          </a:p>
        </p:txBody>
      </p:sp>
      <p:sp>
        <p:nvSpPr>
          <p:cNvPr id="102" name="Nível um…"/>
          <p:cNvSpPr txBox="1">
            <a:spLocks noGrp="1"/>
          </p:cNvSpPr>
          <p:nvPr>
            <p:ph type="body" sz="quarter" idx="1" hasCustomPrompt="1"/>
          </p:nvPr>
        </p:nvSpPr>
        <p:spPr>
          <a:xfrm>
            <a:off x="1253249" y="1789500"/>
            <a:ext cx="6637502" cy="1412101"/>
          </a:xfrm>
          <a:prstGeom prst="rect">
            <a:avLst/>
          </a:prstGeom>
        </p:spPr>
        <p:txBody>
          <a:bodyPr/>
          <a:lstStyle>
            <a:lvl1pPr indent="-330200" algn="ctr">
              <a:buClr>
                <a:srgbClr val="000000"/>
              </a:buClr>
              <a:buSzPts val="1600"/>
              <a:defRPr sz="1600"/>
            </a:lvl1pPr>
            <a:lvl2pPr indent="-330200" algn="ctr">
              <a:buClr>
                <a:srgbClr val="000000"/>
              </a:buClr>
              <a:buSzPts val="1600"/>
              <a:defRPr sz="1600"/>
            </a:lvl2pPr>
            <a:lvl3pPr indent="-330200" algn="ctr">
              <a:buClr>
                <a:srgbClr val="000000"/>
              </a:buClr>
              <a:buSzPts val="1600"/>
              <a:defRPr sz="1600"/>
            </a:lvl3pPr>
            <a:lvl4pPr indent="-330200" algn="ctr">
              <a:buClr>
                <a:srgbClr val="000000"/>
              </a:buClr>
              <a:buSzPts val="1600"/>
              <a:defRPr sz="1600"/>
            </a:lvl4pPr>
            <a:lvl5pPr indent="-330200" algn="ctr">
              <a:buClr>
                <a:srgbClr val="000000"/>
              </a:buClr>
              <a:buSzPts val="1600"/>
              <a:defRPr sz="1600"/>
            </a:lvl5pPr>
          </a:lstStyle>
          <a:p>
            <a:r>
              <a:rPr lang="en-AU" noProof="0" err="1"/>
              <a:t>Nível</a:t>
            </a:r>
            <a:r>
              <a:rPr lang="en-AU" noProof="0"/>
              <a:t> um</a:t>
            </a:r>
          </a:p>
          <a:p>
            <a:pPr lvl="1"/>
            <a:r>
              <a:rPr lang="en-AU" noProof="0" err="1"/>
              <a:t>Nível</a:t>
            </a:r>
            <a:r>
              <a:rPr lang="en-AU" noProof="0"/>
              <a:t> </a:t>
            </a:r>
            <a:r>
              <a:rPr lang="en-AU" noProof="0" err="1"/>
              <a:t>dois</a:t>
            </a:r>
            <a:endParaRPr lang="en-AU" noProof="0"/>
          </a:p>
          <a:p>
            <a:pPr lvl="2"/>
            <a:r>
              <a:rPr lang="en-AU" noProof="0" err="1"/>
              <a:t>Nível</a:t>
            </a:r>
            <a:r>
              <a:rPr lang="en-AU" noProof="0"/>
              <a:t> </a:t>
            </a:r>
            <a:r>
              <a:rPr lang="en-AU" noProof="0" err="1"/>
              <a:t>três</a:t>
            </a:r>
            <a:endParaRPr lang="en-AU" noProof="0"/>
          </a:p>
          <a:p>
            <a:pPr lvl="3"/>
            <a:r>
              <a:rPr lang="en-AU" noProof="0" err="1"/>
              <a:t>Nível</a:t>
            </a:r>
            <a:r>
              <a:rPr lang="en-AU" noProof="0"/>
              <a:t> </a:t>
            </a:r>
            <a:r>
              <a:rPr lang="en-AU" noProof="0" err="1"/>
              <a:t>quatro</a:t>
            </a:r>
            <a:endParaRPr lang="en-AU" noProof="0"/>
          </a:p>
          <a:p>
            <a:pPr lvl="4"/>
            <a:r>
              <a:rPr lang="en-AU" noProof="0" err="1"/>
              <a:t>Nível</a:t>
            </a:r>
            <a:r>
              <a:rPr lang="en-AU" noProof="0"/>
              <a:t> </a:t>
            </a:r>
            <a:r>
              <a:rPr lang="en-AU" noProof="0" err="1"/>
              <a:t>cinco</a:t>
            </a:r>
            <a:endParaRPr lang="en-AU" noProof="0"/>
          </a:p>
        </p:txBody>
      </p:sp>
      <p:sp>
        <p:nvSpPr>
          <p:cNvPr id="103"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rPr lang="en-AU" noProof="0"/>
              <a:t>‹#›</a:t>
            </a:fld>
            <a:endParaRPr lang="en-AU" noProof="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_2">
    <p:spTree>
      <p:nvGrpSpPr>
        <p:cNvPr id="1" name=""/>
        <p:cNvGrpSpPr/>
        <p:nvPr/>
      </p:nvGrpSpPr>
      <p:grpSpPr>
        <a:xfrm>
          <a:off x="0" y="0"/>
          <a:ext cx="0" cy="0"/>
          <a:chOff x="0" y="0"/>
          <a:chExt cx="0" cy="0"/>
        </a:xfrm>
      </p:grpSpPr>
      <p:sp>
        <p:nvSpPr>
          <p:cNvPr id="162"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64" name="Texto do título"/>
          <p:cNvSpPr txBox="1">
            <a:spLocks noGrp="1"/>
          </p:cNvSpPr>
          <p:nvPr>
            <p:ph type="title"/>
          </p:nvPr>
        </p:nvSpPr>
        <p:spPr>
          <a:xfrm>
            <a:off x="668075" y="896725"/>
            <a:ext cx="7774800" cy="637201"/>
          </a:xfrm>
          <a:prstGeom prst="rect">
            <a:avLst/>
          </a:prstGeom>
        </p:spPr>
        <p:txBody>
          <a:bodyPr/>
          <a:lstStyle>
            <a:lvl1pPr>
              <a:defRPr sz="2500"/>
            </a:lvl1pPr>
          </a:lstStyle>
          <a:p>
            <a:r>
              <a:t>Texto do título</a:t>
            </a:r>
          </a:p>
        </p:txBody>
      </p:sp>
      <p:sp>
        <p:nvSpPr>
          <p:cNvPr id="165"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6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a:t>
            </a:fld>
            <a:endParaRPr/>
          </a:p>
        </p:txBody>
      </p:sp>
      <p:sp>
        <p:nvSpPr>
          <p:cNvPr id="167" name="Google Shape;77;p48"/>
          <p:cNvSpPr txBox="1">
            <a:spLocks noGrp="1"/>
          </p:cNvSpPr>
          <p:nvPr>
            <p:ph type="body" sz="quarter" idx="21"/>
          </p:nvPr>
        </p:nvSpPr>
        <p:spPr>
          <a:xfrm>
            <a:off x="668075" y="1788299"/>
            <a:ext cx="3626400" cy="2130601"/>
          </a:xfrm>
          <a:prstGeom prst="rect">
            <a:avLst/>
          </a:prstGeom>
        </p:spPr>
        <p:txBody>
          <a:bodyPr/>
          <a:lstStyle/>
          <a:p>
            <a:endParaRPr/>
          </a:p>
        </p:txBody>
      </p:sp>
      <p:sp>
        <p:nvSpPr>
          <p:cNvPr id="168" name="Google Shape;78;p48"/>
          <p:cNvSpPr txBox="1">
            <a:spLocks noGrp="1"/>
          </p:cNvSpPr>
          <p:nvPr>
            <p:ph type="body" sz="quarter" idx="22"/>
          </p:nvPr>
        </p:nvSpPr>
        <p:spPr>
          <a:xfrm>
            <a:off x="4849500" y="1788299"/>
            <a:ext cx="3593401" cy="2130601"/>
          </a:xfrm>
          <a:prstGeom prst="rect">
            <a:avLst/>
          </a:prstGeom>
        </p:spPr>
        <p:txBody>
          <a:bodyPr/>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sp>
        <p:nvSpPr>
          <p:cNvPr id="244"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45" name="Texto do título"/>
          <p:cNvSpPr txBox="1">
            <a:spLocks noGrp="1"/>
          </p:cNvSpPr>
          <p:nvPr>
            <p:ph type="title"/>
          </p:nvPr>
        </p:nvSpPr>
        <p:spPr>
          <a:xfrm>
            <a:off x="852824" y="896725"/>
            <a:ext cx="7255801" cy="637201"/>
          </a:xfrm>
          <a:prstGeom prst="rect">
            <a:avLst/>
          </a:prstGeom>
        </p:spPr>
        <p:txBody>
          <a:bodyPr/>
          <a:lstStyle>
            <a:lvl1pPr>
              <a:defRPr sz="2500"/>
            </a:lvl1pPr>
          </a:lstStyle>
          <a:p>
            <a:r>
              <a:t>Texto do título</a:t>
            </a:r>
          </a:p>
        </p:txBody>
      </p:sp>
      <p:sp>
        <p:nvSpPr>
          <p:cNvPr id="246" name="Nível um…"/>
          <p:cNvSpPr txBox="1">
            <a:spLocks noGrp="1"/>
          </p:cNvSpPr>
          <p:nvPr>
            <p:ph type="body" sz="quarter" idx="1"/>
          </p:nvPr>
        </p:nvSpPr>
        <p:spPr>
          <a:xfrm>
            <a:off x="852824" y="1589673"/>
            <a:ext cx="3411601" cy="2210700"/>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247"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a:t>
            </a:fld>
            <a:endParaRPr/>
          </a:p>
        </p:txBody>
      </p:sp>
      <p:sp>
        <p:nvSpPr>
          <p:cNvPr id="248" name="Google Shape;111;p53"/>
          <p:cNvSpPr txBox="1">
            <a:spLocks noGrp="1"/>
          </p:cNvSpPr>
          <p:nvPr>
            <p:ph type="body" sz="quarter" idx="21"/>
          </p:nvPr>
        </p:nvSpPr>
        <p:spPr>
          <a:xfrm>
            <a:off x="4697050" y="1589674"/>
            <a:ext cx="3411601" cy="2210701"/>
          </a:xfrm>
          <a:prstGeom prst="rect">
            <a:avLst/>
          </a:prstGeom>
        </p:spPr>
        <p:txBody>
          <a:bodyP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_1">
    <p:spTree>
      <p:nvGrpSpPr>
        <p:cNvPr id="1" name=""/>
        <p:cNvGrpSpPr/>
        <p:nvPr/>
      </p:nvGrpSpPr>
      <p:grpSpPr>
        <a:xfrm>
          <a:off x="0" y="0"/>
          <a:ext cx="0" cy="0"/>
          <a:chOff x="0" y="0"/>
          <a:chExt cx="0" cy="0"/>
        </a:xfrm>
      </p:grpSpPr>
      <p:sp>
        <p:nvSpPr>
          <p:cNvPr id="257" name="Google Shape;11;p37"/>
          <p:cNvSpPr txBox="1"/>
          <p:nvPr/>
        </p:nvSpPr>
        <p:spPr>
          <a:xfrm>
            <a:off x="5796000" y="4689339"/>
            <a:ext cx="3000001" cy="33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59" name="Número do diapositivo"/>
          <p:cNvSpPr txBox="1">
            <a:spLocks noGrp="1"/>
          </p:cNvSpPr>
          <p:nvPr>
            <p:ph type="sldNum" sz="quarter" idx="2"/>
          </p:nvPr>
        </p:nvSpPr>
        <p:spPr>
          <a:xfrm>
            <a:off x="8798746" y="4287711"/>
            <a:ext cx="280286" cy="269617"/>
          </a:xfrm>
          <a:prstGeom prst="rect">
            <a:avLst/>
          </a:prstGeom>
        </p:spPr>
        <p:txBody>
          <a:bodyPr anchor="t"/>
          <a:lstStyle>
            <a:lvl1pPr>
              <a:defRPr>
                <a:solidFill>
                  <a:schemeClr val="accent2">
                    <a:lumOff val="21764"/>
                  </a:schemeClr>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372350" cy="623720"/>
          </a:xfrm>
        </p:spPr>
        <p:txBody>
          <a:bodyPr>
            <a:normAutofit/>
          </a:bodyPr>
          <a:lstStyle>
            <a:lvl1pPr>
              <a:defRPr sz="2700"/>
            </a:lvl1pPr>
          </a:lstStyle>
          <a:p>
            <a:r>
              <a:rPr lang="en-US" dirty="0"/>
              <a:t>Click to edit Master title style</a:t>
            </a:r>
          </a:p>
        </p:txBody>
      </p:sp>
      <p:sp>
        <p:nvSpPr>
          <p:cNvPr id="3" name="Content Placeholder 2"/>
          <p:cNvSpPr>
            <a:spLocks noGrp="1"/>
          </p:cNvSpPr>
          <p:nvPr>
            <p:ph idx="1"/>
          </p:nvPr>
        </p:nvSpPr>
        <p:spPr>
          <a:xfrm>
            <a:off x="628650" y="1059582"/>
            <a:ext cx="7372350" cy="2918058"/>
          </a:xfrm>
        </p:spPr>
        <p:txBody>
          <a:bodyPr/>
          <a:lstStyle>
            <a:lvl1pPr>
              <a:lnSpc>
                <a:spcPct val="100000"/>
              </a:lnSpc>
              <a:spcBef>
                <a:spcPts val="450"/>
              </a:spcBef>
              <a:defRPr sz="2100"/>
            </a:lvl1pPr>
            <a:lvl2pPr marL="342900" indent="-137160">
              <a:lnSpc>
                <a:spcPct val="100000"/>
              </a:lnSpc>
              <a:spcBef>
                <a:spcPts val="450"/>
              </a:spcBef>
              <a:buFont typeface="Wingdings" panose="05000000000000000000" pitchFamily="2" charset="2"/>
              <a:buChar char="Ø"/>
              <a:defRPr sz="1800"/>
            </a:lvl2pPr>
            <a:lvl3pPr marL="514350" indent="-137160">
              <a:lnSpc>
                <a:spcPct val="100000"/>
              </a:lnSpc>
              <a:buFont typeface="Wingdings" panose="05000000000000000000" pitchFamily="2" charset="2"/>
              <a:buChar char="v"/>
              <a:defRPr sz="1500"/>
            </a:lvl3pPr>
            <a:lvl4pPr marL="685800" indent="-137160">
              <a:lnSpc>
                <a:spcPct val="100000"/>
              </a:lnSpc>
              <a:buFont typeface="Courier New" panose="02070309020205020404" pitchFamily="49" charset="0"/>
              <a:buChar char="o"/>
              <a:defRPr sz="1350"/>
            </a:lvl4pPr>
            <a:lvl5pPr>
              <a:lnSpc>
                <a:spcPct val="100000"/>
              </a:lnSpc>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2/20/2025</a:t>
            </a:fld>
            <a:endParaRPr lang="en-US"/>
          </a:p>
        </p:txBody>
      </p:sp>
      <p:sp>
        <p:nvSpPr>
          <p:cNvPr id="6" name="Slide Number Placeholder 5"/>
          <p:cNvSpPr>
            <a:spLocks noGrp="1"/>
          </p:cNvSpPr>
          <p:nvPr>
            <p:ph type="sldNum" sz="quarter" idx="12"/>
          </p:nvPr>
        </p:nvSpPr>
        <p:spPr>
          <a:xfrm>
            <a:off x="8796689" y="4716703"/>
            <a:ext cx="279211" cy="276967"/>
          </a:xfrm>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4208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2" presetClass="entr" presetSubtype="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57" name="Texto do título"/>
          <p:cNvSpPr txBox="1">
            <a:spLocks noGrp="1"/>
          </p:cNvSpPr>
          <p:nvPr>
            <p:ph type="title"/>
          </p:nvPr>
        </p:nvSpPr>
        <p:spPr>
          <a:prstGeom prst="rect">
            <a:avLst/>
          </a:prstGeom>
        </p:spPr>
        <p:txBody>
          <a:bodyPr/>
          <a:lstStyle/>
          <a:p>
            <a:r>
              <a:t>Texto do título</a:t>
            </a:r>
          </a:p>
        </p:txBody>
      </p:sp>
      <p:sp>
        <p:nvSpPr>
          <p:cNvPr id="58" name="Nível um…"/>
          <p:cNvSpPr txBox="1">
            <a:spLocks noGrp="1"/>
          </p:cNvSpPr>
          <p:nvPr>
            <p:ph type="body" idx="1"/>
          </p:nvPr>
        </p:nvSpPr>
        <p:spPr>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59" name="Número do diapositiv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o do título"/>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Texto do título</a:t>
            </a:r>
          </a:p>
        </p:txBody>
      </p:sp>
      <p:sp>
        <p:nvSpPr>
          <p:cNvPr id="6" name="Nível um…"/>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Nível um</a:t>
            </a:r>
          </a:p>
          <a:p>
            <a:pPr lvl="1"/>
            <a:r>
              <a:t>Nível dois</a:t>
            </a:r>
          </a:p>
          <a:p>
            <a:pPr lvl="2"/>
            <a:r>
              <a:t>Nível três</a:t>
            </a:r>
          </a:p>
          <a:p>
            <a:pPr lvl="3"/>
            <a:r>
              <a:t>Nível quatro</a:t>
            </a:r>
          </a:p>
          <a:p>
            <a:pPr lvl="4"/>
            <a:r>
              <a:t>Nível cinco</a:t>
            </a:r>
          </a:p>
        </p:txBody>
      </p:sp>
      <p:sp>
        <p:nvSpPr>
          <p:cNvPr id="7" name="Número do diapositivo"/>
          <p:cNvSpPr txBox="1">
            <a:spLocks noGrp="1"/>
          </p:cNvSpPr>
          <p:nvPr>
            <p:ph type="sldNum" sz="quarter" idx="2"/>
          </p:nvPr>
        </p:nvSpPr>
        <p:spPr>
          <a:xfrm>
            <a:off x="8795615" y="4720378"/>
            <a:ext cx="280285" cy="269617"/>
          </a:xfrm>
          <a:prstGeom prst="rect">
            <a:avLst/>
          </a:prstGeom>
          <a:ln w="12700">
            <a:miter lim="400000"/>
          </a:ln>
        </p:spPr>
        <p:txBody>
          <a:bodyPr wrap="none"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70" r:id="rId1"/>
    <p:sldLayoutId id="2147483649" r:id="rId2"/>
    <p:sldLayoutId id="2147483652" r:id="rId3"/>
    <p:sldLayoutId id="2147483655" r:id="rId4"/>
    <p:sldLayoutId id="2147483659" r:id="rId5"/>
    <p:sldLayoutId id="2147483664" r:id="rId6"/>
    <p:sldLayoutId id="2147483665" r:id="rId7"/>
    <p:sldLayoutId id="2147483666" r:id="rId8"/>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2pPr>
      <a:lvl3pPr marL="1371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3pPr>
      <a:lvl4pPr marL="1828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4pPr>
      <a:lvl5pPr marL="22860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1pPr>
      <a:lvl2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2pPr>
      <a:lvl3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3pPr>
      <a:lvl4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4pPr>
      <a:lvl5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5pPr>
      <a:lvl6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6pPr>
      <a:lvl7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7pPr>
      <a:lvl8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8pPr>
      <a:lvl9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o do título"/>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Texto do título</a:t>
            </a:r>
          </a:p>
        </p:txBody>
      </p:sp>
      <p:sp>
        <p:nvSpPr>
          <p:cNvPr id="6" name="Nível um…"/>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Nível um</a:t>
            </a:r>
          </a:p>
          <a:p>
            <a:pPr lvl="1"/>
            <a:r>
              <a:t>Nível dois</a:t>
            </a:r>
          </a:p>
          <a:p>
            <a:pPr lvl="2"/>
            <a:r>
              <a:t>Nível três</a:t>
            </a:r>
          </a:p>
          <a:p>
            <a:pPr lvl="3"/>
            <a:r>
              <a:t>Nível quatro</a:t>
            </a:r>
          </a:p>
          <a:p>
            <a:pPr lvl="4"/>
            <a:r>
              <a:t>Nível cinco</a:t>
            </a:r>
          </a:p>
        </p:txBody>
      </p:sp>
      <p:sp>
        <p:nvSpPr>
          <p:cNvPr id="7" name="Número do diapositivo"/>
          <p:cNvSpPr txBox="1">
            <a:spLocks noGrp="1"/>
          </p:cNvSpPr>
          <p:nvPr>
            <p:ph type="sldNum" sz="quarter" idx="2"/>
          </p:nvPr>
        </p:nvSpPr>
        <p:spPr>
          <a:xfrm>
            <a:off x="8795615" y="4720378"/>
            <a:ext cx="280285" cy="269617"/>
          </a:xfrm>
          <a:prstGeom prst="rect">
            <a:avLst/>
          </a:prstGeom>
          <a:ln w="12700">
            <a:miter lim="400000"/>
          </a:ln>
        </p:spPr>
        <p:txBody>
          <a:bodyPr wrap="none"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8" r:id="rId1"/>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2pPr>
      <a:lvl3pPr marL="1371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3pPr>
      <a:lvl4pPr marL="1828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4pPr>
      <a:lvl5pPr marL="22860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1pPr>
      <a:lvl2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2pPr>
      <a:lvl3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3pPr>
      <a:lvl4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4pPr>
      <a:lvl5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5pPr>
      <a:lvl6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6pPr>
      <a:lvl7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7pPr>
      <a:lvl8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8pPr>
      <a:lvl9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6A993D-7209-23CC-386B-AA88F38A076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1A31836-A5D0-EB5D-6342-58247AC897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40AFF5D-4A4E-3CAB-FBFC-B7ED07ECFF5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36B0551F-DF94-47B0-926F-8948DD95733E}" type="datetimeFigureOut">
              <a:rPr lang="en-AU" smtClean="0"/>
              <a:t>20/02/2025</a:t>
            </a:fld>
            <a:endParaRPr lang="en-AU"/>
          </a:p>
        </p:txBody>
      </p:sp>
      <p:sp>
        <p:nvSpPr>
          <p:cNvPr id="5" name="Footer Placeholder 4">
            <a:extLst>
              <a:ext uri="{FF2B5EF4-FFF2-40B4-BE49-F238E27FC236}">
                <a16:creationId xmlns:a16="http://schemas.microsoft.com/office/drawing/2014/main" id="{56757FC8-EB6E-4008-D571-37D99EF464F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AE57C80-54BF-E1D8-0EB7-EE94F810359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5B4B5E66-9145-4A65-A873-A0297CA62E66}" type="slidenum">
              <a:rPr lang="en-AU" smtClean="0"/>
              <a:t>‹#›</a:t>
            </a:fld>
            <a:endParaRPr lang="en-AU"/>
          </a:p>
        </p:txBody>
      </p:sp>
    </p:spTree>
    <p:extLst>
      <p:ext uri="{BB962C8B-B14F-4D97-AF65-F5344CB8AC3E}">
        <p14:creationId xmlns:p14="http://schemas.microsoft.com/office/powerpoint/2010/main" val="2404996477"/>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52E14C2-9D07-2D0C-1B09-40CA548B94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502" b="4889"/>
          <a:stretch/>
        </p:blipFill>
        <p:spPr>
          <a:xfrm>
            <a:off x="1637567" y="0"/>
            <a:ext cx="5868867" cy="5143500"/>
          </a:xfrm>
          <a:prstGeom prst="rect">
            <a:avLst/>
          </a:prstGeom>
        </p:spPr>
      </p:pic>
    </p:spTree>
    <p:extLst>
      <p:ext uri="{BB962C8B-B14F-4D97-AF65-F5344CB8AC3E}">
        <p14:creationId xmlns:p14="http://schemas.microsoft.com/office/powerpoint/2010/main" val="60478453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E699F-0049-D355-4B9B-990F0FA62D1E}"/>
              </a:ext>
            </a:extLst>
          </p:cNvPr>
          <p:cNvSpPr>
            <a:spLocks noGrp="1"/>
          </p:cNvSpPr>
          <p:nvPr>
            <p:ph type="title"/>
          </p:nvPr>
        </p:nvSpPr>
        <p:spPr>
          <a:xfrm>
            <a:off x="311699" y="211269"/>
            <a:ext cx="8520602" cy="572701"/>
          </a:xfrm>
        </p:spPr>
        <p:txBody>
          <a:bodyPr>
            <a:normAutofit fontScale="90000"/>
          </a:bodyPr>
          <a:lstStyle/>
          <a:p>
            <a:pPr algn="ctr"/>
            <a:r>
              <a:rPr lang="en-AU" dirty="0"/>
              <a:t>Pope Francis on </a:t>
            </a:r>
            <a:r>
              <a:rPr lang="en-AU" i="1" dirty="0"/>
              <a:t>the Synod</a:t>
            </a:r>
          </a:p>
        </p:txBody>
      </p:sp>
      <p:sp>
        <p:nvSpPr>
          <p:cNvPr id="3" name="Text Placeholder 2">
            <a:extLst>
              <a:ext uri="{FF2B5EF4-FFF2-40B4-BE49-F238E27FC236}">
                <a16:creationId xmlns:a16="http://schemas.microsoft.com/office/drawing/2014/main" id="{CF6E69B2-6748-EA27-BCBE-118B71D09C29}"/>
              </a:ext>
            </a:extLst>
          </p:cNvPr>
          <p:cNvSpPr>
            <a:spLocks noGrp="1"/>
          </p:cNvSpPr>
          <p:nvPr>
            <p:ph type="body" idx="1"/>
          </p:nvPr>
        </p:nvSpPr>
        <p:spPr>
          <a:xfrm>
            <a:off x="2805073" y="819190"/>
            <a:ext cx="6226605" cy="2219644"/>
          </a:xfrm>
        </p:spPr>
        <p:txBody>
          <a:bodyPr>
            <a:normAutofit lnSpcReduction="10000"/>
          </a:bodyPr>
          <a:lstStyle/>
          <a:p>
            <a:pPr marL="152400" indent="0" algn="ctr">
              <a:buNone/>
            </a:pPr>
            <a:r>
              <a:rPr lang="en-US" sz="1600" dirty="0"/>
              <a:t>The Synod is neither a convention, nor a ‘</a:t>
            </a:r>
            <a:r>
              <a:rPr lang="en-US" sz="1600" dirty="0" err="1"/>
              <a:t>parlour</a:t>
            </a:r>
            <a:r>
              <a:rPr lang="en-US" sz="1600" dirty="0"/>
              <a:t>’, a parliament nor senate, where people make deals and reach a consensus. The Synod is rather an </a:t>
            </a:r>
            <a:r>
              <a:rPr lang="en-US" sz="1600" i="1" dirty="0">
                <a:highlight>
                  <a:srgbClr val="FFFF00"/>
                </a:highlight>
              </a:rPr>
              <a:t>ecclesial expression</a:t>
            </a:r>
            <a:r>
              <a:rPr lang="en-US" sz="1600" dirty="0"/>
              <a:t>, i.e., the Church that </a:t>
            </a:r>
            <a:r>
              <a:rPr lang="en-US" sz="1600" dirty="0">
                <a:highlight>
                  <a:srgbClr val="FFFF00"/>
                </a:highlight>
              </a:rPr>
              <a:t>journeys together to understand reality with the eyes of faith and with the heart of God </a:t>
            </a:r>
            <a:r>
              <a:rPr lang="en-US" sz="1600" dirty="0"/>
              <a:t>… The Synod is not a parliament in which to reach a consensus or a common accord by taking recourse to negotiation, to deal-making, or to compromise: indeed, the only method of the Synod is to </a:t>
            </a:r>
            <a:r>
              <a:rPr lang="en-US" sz="1600" dirty="0">
                <a:highlight>
                  <a:srgbClr val="FFFF00"/>
                </a:highlight>
              </a:rPr>
              <a:t>open oneself up to the Holy Spirit</a:t>
            </a:r>
            <a:endParaRPr lang="en-AU" sz="1400" dirty="0"/>
          </a:p>
        </p:txBody>
      </p:sp>
      <p:pic>
        <p:nvPicPr>
          <p:cNvPr id="5" name="Picture 4" descr="A person wearing a white robe&#10;&#10;Description automatically generated with medium confidence">
            <a:extLst>
              <a:ext uri="{FF2B5EF4-FFF2-40B4-BE49-F238E27FC236}">
                <a16:creationId xmlns:a16="http://schemas.microsoft.com/office/drawing/2014/main" id="{E50B338A-817F-6A69-DC20-41E6B27638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524" l="4531" r="90000">
                        <a14:foregroundMark x1="8281" y1="79524" x2="8281" y2="79524"/>
                        <a14:foregroundMark x1="21719" y1="91905" x2="21719" y2="91905"/>
                        <a14:foregroundMark x1="39844" y1="95238" x2="39844" y2="95238"/>
                        <a14:foregroundMark x1="13750" y1="99524" x2="13750" y2="99524"/>
                        <a14:foregroundMark x1="4531" y1="90714" x2="4531" y2="90714"/>
                        <a14:backgroundMark x1="21875" y1="15000" x2="21875" y2="15000"/>
                      </a14:backgroundRemoval>
                    </a14:imgEffect>
                  </a14:imgLayer>
                </a14:imgProps>
              </a:ext>
              <a:ext uri="{28A0092B-C50C-407E-A947-70E740481C1C}">
                <a14:useLocalDpi xmlns:a14="http://schemas.microsoft.com/office/drawing/2010/main" val="0"/>
              </a:ext>
            </a:extLst>
          </a:blip>
          <a:srcRect t="7115" r="25796"/>
          <a:stretch/>
        </p:blipFill>
        <p:spPr>
          <a:xfrm>
            <a:off x="-48125" y="246487"/>
            <a:ext cx="3223546" cy="2648065"/>
          </a:xfrm>
          <a:prstGeom prst="rect">
            <a:avLst/>
          </a:prstGeom>
        </p:spPr>
      </p:pic>
      <p:sp>
        <p:nvSpPr>
          <p:cNvPr id="6" name="Text Placeholder 2">
            <a:extLst>
              <a:ext uri="{FF2B5EF4-FFF2-40B4-BE49-F238E27FC236}">
                <a16:creationId xmlns:a16="http://schemas.microsoft.com/office/drawing/2014/main" id="{7E6A2597-7019-DC23-090C-3CC0C84D3D0E}"/>
              </a:ext>
            </a:extLst>
          </p:cNvPr>
          <p:cNvSpPr txBox="1">
            <a:spLocks/>
          </p:cNvSpPr>
          <p:nvPr/>
        </p:nvSpPr>
        <p:spPr>
          <a:xfrm>
            <a:off x="311699" y="2833517"/>
            <a:ext cx="8520602" cy="2154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lvl1pPr marL="457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2pPr>
            <a:lvl3pPr marL="1371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3pPr>
            <a:lvl4pPr marL="1828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4pPr>
            <a:lvl5pPr marL="22860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a:lstStyle>
          <a:p>
            <a:pPr marL="152400" indent="0" algn="ctr" hangingPunct="1">
              <a:buFont typeface="Helvetica Neue"/>
              <a:buNone/>
            </a:pPr>
            <a:r>
              <a:rPr lang="en-US" sz="1600" dirty="0"/>
              <a:t>with apostolic </a:t>
            </a:r>
            <a:r>
              <a:rPr lang="en-US" sz="1600" dirty="0">
                <a:highlight>
                  <a:srgbClr val="00FF00"/>
                </a:highlight>
              </a:rPr>
              <a:t>courage,</a:t>
            </a:r>
            <a:r>
              <a:rPr lang="en-US" sz="1600" dirty="0"/>
              <a:t> </a:t>
            </a:r>
            <a:br>
              <a:rPr lang="en-US" sz="1600" dirty="0"/>
            </a:br>
            <a:r>
              <a:rPr lang="en-US" sz="1600" dirty="0"/>
              <a:t>with evangelical </a:t>
            </a:r>
            <a:r>
              <a:rPr lang="en-US" sz="1600" dirty="0">
                <a:highlight>
                  <a:srgbClr val="00FF00"/>
                </a:highlight>
              </a:rPr>
              <a:t>humility</a:t>
            </a:r>
            <a:r>
              <a:rPr lang="en-US" sz="1600" dirty="0"/>
              <a:t> </a:t>
            </a:r>
            <a:br>
              <a:rPr lang="en-US" sz="1600" dirty="0"/>
            </a:br>
            <a:r>
              <a:rPr lang="en-US" sz="1600" dirty="0"/>
              <a:t>and confident, trusting </a:t>
            </a:r>
            <a:r>
              <a:rPr lang="en-US" sz="1600" dirty="0">
                <a:highlight>
                  <a:srgbClr val="00FF00"/>
                </a:highlight>
              </a:rPr>
              <a:t>prayer,</a:t>
            </a:r>
            <a:r>
              <a:rPr lang="en-US" sz="1600" dirty="0"/>
              <a:t> </a:t>
            </a:r>
            <a:br>
              <a:rPr lang="en-US" sz="1600" dirty="0"/>
            </a:br>
            <a:r>
              <a:rPr lang="en-US" sz="1600" dirty="0"/>
              <a:t>in order that he guide us, enlighten us and make us keep before our eyes, </a:t>
            </a:r>
            <a:br>
              <a:rPr lang="en-US" sz="1600" dirty="0"/>
            </a:br>
            <a:r>
              <a:rPr lang="en-US" sz="1600" dirty="0"/>
              <a:t>not our personal opinions, but with faith in God, fidelity to the Magisterium, </a:t>
            </a:r>
            <a:br>
              <a:rPr lang="en-US" sz="1600" dirty="0"/>
            </a:br>
            <a:r>
              <a:rPr lang="en-US" sz="1600" dirty="0"/>
              <a:t>the good of the Church and the </a:t>
            </a:r>
            <a:r>
              <a:rPr lang="en-US" sz="1600" i="1" dirty="0" err="1"/>
              <a:t>salus</a:t>
            </a:r>
            <a:r>
              <a:rPr lang="en-US" sz="1600" i="1" dirty="0"/>
              <a:t> </a:t>
            </a:r>
            <a:r>
              <a:rPr lang="en-US" sz="1600" i="1" dirty="0" err="1"/>
              <a:t>animarum</a:t>
            </a:r>
            <a:r>
              <a:rPr lang="en-US" sz="1600" dirty="0"/>
              <a:t>.</a:t>
            </a:r>
          </a:p>
          <a:p>
            <a:pPr marL="152400" indent="0" algn="r" hangingPunct="1">
              <a:buFont typeface="Helvetica Neue"/>
              <a:buNone/>
            </a:pPr>
            <a:r>
              <a:rPr lang="en-US" sz="1500" dirty="0"/>
              <a:t>(Opening of Synod for the Family, 29 October 2015)</a:t>
            </a:r>
            <a:endParaRPr lang="en-AU" sz="1500" dirty="0"/>
          </a:p>
        </p:txBody>
      </p:sp>
    </p:spTree>
    <p:extLst>
      <p:ext uri="{BB962C8B-B14F-4D97-AF65-F5344CB8AC3E}">
        <p14:creationId xmlns:p14="http://schemas.microsoft.com/office/powerpoint/2010/main" val="1568934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4" name="Google Shape;263;p20" descr="Google Shape;263;p20"/>
          <p:cNvPicPr>
            <a:picLocks noChangeAspect="1"/>
          </p:cNvPicPr>
          <p:nvPr/>
        </p:nvPicPr>
        <p:blipFill>
          <a:blip r:embed="rId2"/>
          <a:stretch>
            <a:fillRect/>
          </a:stretch>
        </p:blipFill>
        <p:spPr>
          <a:xfrm>
            <a:off x="2354419" y="3462349"/>
            <a:ext cx="2084358" cy="1543877"/>
          </a:xfrm>
          <a:prstGeom prst="rect">
            <a:avLst/>
          </a:prstGeom>
          <a:ln>
            <a:noFill/>
          </a:ln>
          <a:effectLst>
            <a:outerShdw blurRad="190500" algn="tl" rotWithShape="0">
              <a:srgbClr val="000000">
                <a:alpha val="70000"/>
              </a:srgbClr>
            </a:outerShdw>
          </a:effectLst>
        </p:spPr>
      </p:pic>
      <p:pic>
        <p:nvPicPr>
          <p:cNvPr id="365" name="Google Shape;264;p20" descr="Google Shape;264;p20"/>
          <p:cNvPicPr>
            <a:picLocks noChangeAspect="1"/>
          </p:cNvPicPr>
          <p:nvPr/>
        </p:nvPicPr>
        <p:blipFill>
          <a:blip r:embed="rId3"/>
          <a:srcRect t="14000" b="4505"/>
          <a:stretch>
            <a:fillRect/>
          </a:stretch>
        </p:blipFill>
        <p:spPr>
          <a:xfrm>
            <a:off x="4572000" y="0"/>
            <a:ext cx="4585073" cy="2486749"/>
          </a:xfrm>
          <a:prstGeom prst="rect">
            <a:avLst/>
          </a:prstGeom>
          <a:ln>
            <a:noFill/>
          </a:ln>
          <a:effectLst>
            <a:outerShdw blurRad="190500" algn="tl" rotWithShape="0">
              <a:srgbClr val="000000">
                <a:alpha val="70000"/>
              </a:srgbClr>
            </a:outerShdw>
          </a:effectLst>
        </p:spPr>
      </p:pic>
      <p:pic>
        <p:nvPicPr>
          <p:cNvPr id="366" name="Google Shape;265;p20" descr="Google Shape;265;p20"/>
          <p:cNvPicPr>
            <a:picLocks noChangeAspect="1"/>
          </p:cNvPicPr>
          <p:nvPr/>
        </p:nvPicPr>
        <p:blipFill>
          <a:blip r:embed="rId4"/>
          <a:srcRect l="5736" r="5734"/>
          <a:stretch>
            <a:fillRect/>
          </a:stretch>
        </p:blipFill>
        <p:spPr>
          <a:xfrm>
            <a:off x="183725" y="3459924"/>
            <a:ext cx="2035918" cy="1548727"/>
          </a:xfrm>
          <a:prstGeom prst="rect">
            <a:avLst/>
          </a:prstGeom>
          <a:ln>
            <a:noFill/>
          </a:ln>
          <a:effectLst>
            <a:outerShdw blurRad="190500" algn="tl" rotWithShape="0">
              <a:srgbClr val="000000">
                <a:alpha val="70000"/>
              </a:srgbClr>
            </a:outerShdw>
          </a:effectLst>
        </p:spPr>
      </p:pic>
      <p:pic>
        <p:nvPicPr>
          <p:cNvPr id="367" name="Google Shape;266;p20" descr="Google Shape;266;p20"/>
          <p:cNvPicPr>
            <a:picLocks noChangeAspect="1"/>
          </p:cNvPicPr>
          <p:nvPr/>
        </p:nvPicPr>
        <p:blipFill>
          <a:blip r:embed="rId5"/>
          <a:srcRect t="9317" b="9308"/>
          <a:stretch>
            <a:fillRect/>
          </a:stretch>
        </p:blipFill>
        <p:spPr>
          <a:xfrm>
            <a:off x="4572000" y="2656750"/>
            <a:ext cx="4585073" cy="2486751"/>
          </a:xfrm>
          <a:prstGeom prst="rect">
            <a:avLst/>
          </a:prstGeom>
          <a:ln>
            <a:noFill/>
          </a:ln>
          <a:effectLst>
            <a:outerShdw blurRad="190500" algn="tl" rotWithShape="0">
              <a:srgbClr val="000000">
                <a:alpha val="70000"/>
              </a:srgbClr>
            </a:outerShdw>
          </a:effectLst>
        </p:spPr>
      </p:pic>
      <p:sp>
        <p:nvSpPr>
          <p:cNvPr id="368" name="Google Shape;267;p20"/>
          <p:cNvSpPr txBox="1">
            <a:spLocks noGrp="1"/>
          </p:cNvSpPr>
          <p:nvPr>
            <p:ph type="body" sz="half" idx="1"/>
          </p:nvPr>
        </p:nvSpPr>
        <p:spPr>
          <a:xfrm>
            <a:off x="183723" y="279159"/>
            <a:ext cx="4255053" cy="3098663"/>
          </a:xfrm>
          <a:prstGeom prst="rect">
            <a:avLst/>
          </a:prstGeom>
        </p:spPr>
        <p:txBody>
          <a:bodyPr anchor="ctr">
            <a:normAutofit lnSpcReduction="10000"/>
          </a:bodyPr>
          <a:lstStyle/>
          <a:p>
            <a:pPr marL="0" indent="0" algn="ctr" defTabSz="877823">
              <a:buClr>
                <a:schemeClr val="accent1"/>
              </a:buClr>
              <a:buSzTx/>
              <a:buNone/>
              <a:defRPr sz="1440" u="sng">
                <a:latin typeface="Avenir"/>
                <a:ea typeface="Avenir"/>
                <a:cs typeface="Avenir"/>
                <a:sym typeface="Avenir Roman"/>
              </a:defRPr>
            </a:pPr>
            <a:r>
              <a:rPr lang="en-CA" sz="1440" b="1" u="sng" dirty="0">
                <a:solidFill>
                  <a:srgbClr val="F28E00"/>
                </a:solidFill>
                <a:latin typeface="Georgia" panose="02040502050405020303" pitchFamily="18" charset="0"/>
                <a:ea typeface="Avenir"/>
                <a:cs typeface="Avenir"/>
              </a:rPr>
              <a:t>Key convictions for a Synodal Church</a:t>
            </a:r>
          </a:p>
          <a:p>
            <a:pPr marL="164592" lvl="0"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Listen to one another </a:t>
            </a:r>
            <a:br>
              <a:rPr lang="en-CA" sz="1440" dirty="0">
                <a:latin typeface="Georgia" panose="02040502050405020303" pitchFamily="18" charset="0"/>
                <a:ea typeface="Avenir"/>
                <a:cs typeface="Avenir"/>
              </a:rPr>
            </a:br>
            <a:r>
              <a:rPr lang="en-CA" sz="1440" dirty="0">
                <a:latin typeface="Georgia" panose="02040502050405020303" pitchFamily="18" charset="0"/>
                <a:ea typeface="Avenir"/>
                <a:cs typeface="Avenir"/>
              </a:rPr>
              <a:t>in order to listen to the Holy Spirit </a:t>
            </a:r>
          </a:p>
          <a:p>
            <a:pPr marL="164592" lvl="0"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In a spirit of prayer, </a:t>
            </a:r>
            <a:br>
              <a:rPr lang="en-CA" sz="1440" dirty="0">
                <a:latin typeface="Georgia" panose="02040502050405020303" pitchFamily="18" charset="0"/>
                <a:ea typeface="Avenir"/>
                <a:cs typeface="Avenir"/>
              </a:rPr>
            </a:br>
            <a:r>
              <a:rPr lang="en-CA" sz="1440" dirty="0">
                <a:latin typeface="Georgia" panose="02040502050405020303" pitchFamily="18" charset="0"/>
                <a:ea typeface="Avenir"/>
                <a:cs typeface="Avenir"/>
              </a:rPr>
              <a:t>grounded in liturgy and the Word of God</a:t>
            </a:r>
          </a:p>
          <a:p>
            <a:pPr marL="164592" lvl="0"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A way of being Church, not a one-time event</a:t>
            </a:r>
          </a:p>
          <a:p>
            <a:pPr marL="164592"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An experience shared with one another (communion)</a:t>
            </a:r>
          </a:p>
          <a:p>
            <a:pPr marL="164592" lvl="0"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Discerning together so that decisions are made for the good of all (participation)</a:t>
            </a:r>
          </a:p>
          <a:p>
            <a:pPr marL="164592" lvl="0"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To renew our </a:t>
            </a:r>
            <a:r>
              <a:rPr lang="en-US" sz="1440" dirty="0">
                <a:latin typeface="Georgia" panose="02040502050405020303" pitchFamily="18" charset="0"/>
                <a:ea typeface="Avenir"/>
                <a:cs typeface="Avenir"/>
              </a:rPr>
              <a:t>prophetic witness </a:t>
            </a:r>
            <a:br>
              <a:rPr lang="en-US" sz="1440" dirty="0">
                <a:latin typeface="Georgia" panose="02040502050405020303" pitchFamily="18" charset="0"/>
                <a:ea typeface="Avenir"/>
                <a:cs typeface="Avenir"/>
              </a:rPr>
            </a:br>
            <a:r>
              <a:rPr lang="en-US" sz="1440" dirty="0">
                <a:latin typeface="Georgia" panose="02040502050405020303" pitchFamily="18" charset="0"/>
                <a:ea typeface="Avenir"/>
                <a:cs typeface="Avenir"/>
              </a:rPr>
              <a:t>to the human family (mission)</a:t>
            </a:r>
            <a:endParaRPr lang="en-CA" sz="1440" dirty="0">
              <a:latin typeface="Georgia" panose="02040502050405020303" pitchFamily="18" charset="0"/>
              <a:ea typeface="Avenir"/>
              <a:cs typeface="Avenir"/>
            </a:endParaRPr>
          </a:p>
        </p:txBody>
      </p:sp>
      <p:sp>
        <p:nvSpPr>
          <p:cNvPr id="369" name="Google Shape;268;p20"/>
          <p:cNvSpPr txBox="1">
            <a:spLocks noGrp="1"/>
          </p:cNvSpPr>
          <p:nvPr>
            <p:ph type="sldNum" sz="quarter" idx="2"/>
          </p:nvPr>
        </p:nvSpPr>
        <p:spPr>
          <a:xfrm>
            <a:off x="8767370" y="4685836"/>
            <a:ext cx="308530" cy="3070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BE6819-4A84-1516-C5BC-82D38BF440D5}"/>
              </a:ext>
            </a:extLst>
          </p:cNvPr>
          <p:cNvSpPr>
            <a:spLocks noGrp="1"/>
          </p:cNvSpPr>
          <p:nvPr>
            <p:ph type="title"/>
          </p:nvPr>
        </p:nvSpPr>
        <p:spPr>
          <a:xfrm>
            <a:off x="458849" y="129600"/>
            <a:ext cx="8226302" cy="658805"/>
          </a:xfrm>
        </p:spPr>
        <p:txBody>
          <a:bodyPr>
            <a:normAutofit/>
          </a:bodyPr>
          <a:lstStyle/>
          <a:p>
            <a:r>
              <a:rPr lang="en-AU" sz="2400" dirty="0">
                <a:solidFill>
                  <a:schemeClr val="tx1"/>
                </a:solidFill>
              </a:rPr>
              <a:t>Discernment</a:t>
            </a:r>
          </a:p>
        </p:txBody>
      </p:sp>
      <p:sp>
        <p:nvSpPr>
          <p:cNvPr id="4" name="Text Placeholder 3">
            <a:extLst>
              <a:ext uri="{FF2B5EF4-FFF2-40B4-BE49-F238E27FC236}">
                <a16:creationId xmlns:a16="http://schemas.microsoft.com/office/drawing/2014/main" id="{E7E7B992-9A2E-FA43-2E37-6BE50DD161BD}"/>
              </a:ext>
            </a:extLst>
          </p:cNvPr>
          <p:cNvSpPr>
            <a:spLocks noGrp="1"/>
          </p:cNvSpPr>
          <p:nvPr>
            <p:ph type="body" sz="quarter" idx="1"/>
          </p:nvPr>
        </p:nvSpPr>
        <p:spPr>
          <a:xfrm>
            <a:off x="147600" y="720001"/>
            <a:ext cx="8787600" cy="4018200"/>
          </a:xfrm>
        </p:spPr>
        <p:txBody>
          <a:bodyPr>
            <a:noAutofit/>
          </a:bodyPr>
          <a:lstStyle/>
          <a:p>
            <a:pPr>
              <a:lnSpc>
                <a:spcPct val="100000"/>
              </a:lnSpc>
              <a:spcBef>
                <a:spcPts val="600"/>
              </a:spcBef>
            </a:pPr>
            <a:r>
              <a:rPr lang="en-AU" sz="2100" dirty="0">
                <a:solidFill>
                  <a:srgbClr val="000000"/>
                </a:solidFill>
                <a:latin typeface="Helvetica Neue"/>
                <a:ea typeface="Helvetica Neue"/>
                <a:cs typeface="Helvetica Neue"/>
                <a:sym typeface="Helvetica Neue"/>
              </a:rPr>
              <a:t>‘Discernment is the grace given </a:t>
            </a:r>
            <a:r>
              <a:rPr lang="en-AU" sz="2100" i="1" dirty="0">
                <a:solidFill>
                  <a:srgbClr val="000000"/>
                </a:solidFill>
                <a:latin typeface="Helvetica Neue"/>
                <a:ea typeface="Helvetica Neue"/>
                <a:cs typeface="Helvetica Neue"/>
                <a:sym typeface="Helvetica Neue"/>
              </a:rPr>
              <a:t>to the holy faithful people of God </a:t>
            </a:r>
            <a:r>
              <a:rPr lang="en-AU" sz="2100" dirty="0">
                <a:solidFill>
                  <a:srgbClr val="000000"/>
                </a:solidFill>
                <a:latin typeface="Helvetica Neue"/>
                <a:ea typeface="Helvetica Neue"/>
                <a:cs typeface="Helvetica Neue"/>
                <a:sym typeface="Helvetica Neue"/>
              </a:rPr>
              <a:t>by the Spirit, who constitutes it a prophetic people … </a:t>
            </a:r>
            <a:br>
              <a:rPr lang="en-AU" sz="2100" dirty="0">
                <a:solidFill>
                  <a:srgbClr val="000000"/>
                </a:solidFill>
                <a:latin typeface="Helvetica Neue"/>
                <a:ea typeface="Helvetica Neue"/>
                <a:cs typeface="Helvetica Neue"/>
                <a:sym typeface="Helvetica Neue"/>
              </a:rPr>
            </a:br>
            <a:r>
              <a:rPr lang="en-AU" sz="2100" dirty="0">
                <a:solidFill>
                  <a:srgbClr val="000000"/>
                </a:solidFill>
                <a:latin typeface="Helvetica Neue"/>
                <a:ea typeface="Helvetica Neue"/>
                <a:cs typeface="Helvetica Neue"/>
                <a:sym typeface="Helvetica Neue"/>
              </a:rPr>
              <a:t>‘Therefore, I invite you to cultivate an attitude of listening, growing in the freedom of relinquishing one’s own point of view … </a:t>
            </a:r>
            <a:br>
              <a:rPr lang="en-AU" sz="2100" dirty="0">
                <a:solidFill>
                  <a:srgbClr val="000000"/>
                </a:solidFill>
                <a:latin typeface="Helvetica Neue"/>
                <a:ea typeface="Helvetica Neue"/>
                <a:cs typeface="Helvetica Neue"/>
                <a:sym typeface="Helvetica Neue"/>
              </a:rPr>
            </a:br>
            <a:r>
              <a:rPr lang="en-AU" sz="2100" dirty="0">
                <a:solidFill>
                  <a:srgbClr val="000000"/>
                </a:solidFill>
                <a:latin typeface="Helvetica Neue"/>
                <a:ea typeface="Helvetica Neue"/>
                <a:cs typeface="Helvetica Neue"/>
                <a:sym typeface="Helvetica Neue"/>
              </a:rPr>
              <a:t>to assume that of God …</a:t>
            </a:r>
            <a:br>
              <a:rPr lang="en-AU" sz="2100" dirty="0">
                <a:solidFill>
                  <a:srgbClr val="000000"/>
                </a:solidFill>
                <a:latin typeface="Helvetica Neue"/>
                <a:ea typeface="Helvetica Neue"/>
                <a:cs typeface="Helvetica Neue"/>
                <a:sym typeface="Helvetica Neue"/>
              </a:rPr>
            </a:br>
            <a:r>
              <a:rPr lang="en-AU" sz="2100" dirty="0">
                <a:solidFill>
                  <a:srgbClr val="000000"/>
                </a:solidFill>
                <a:latin typeface="Helvetica Neue"/>
                <a:ea typeface="Helvetica Neue"/>
                <a:cs typeface="Helvetica Neue"/>
                <a:sym typeface="Helvetica Neue"/>
              </a:rPr>
              <a:t>‘Discerning therefore means </a:t>
            </a:r>
            <a:r>
              <a:rPr lang="en-AU" sz="2100" i="1" dirty="0">
                <a:solidFill>
                  <a:srgbClr val="000000"/>
                </a:solidFill>
                <a:latin typeface="Helvetica Neue"/>
                <a:ea typeface="Helvetica Neue"/>
                <a:cs typeface="Helvetica Neue"/>
                <a:sym typeface="Helvetica Neue"/>
              </a:rPr>
              <a:t>humility and obedience</a:t>
            </a:r>
            <a:r>
              <a:rPr lang="en-AU" sz="2100" dirty="0">
                <a:solidFill>
                  <a:srgbClr val="000000"/>
                </a:solidFill>
                <a:latin typeface="Helvetica Neue"/>
                <a:ea typeface="Helvetica Neue"/>
                <a:cs typeface="Helvetica Neue"/>
                <a:sym typeface="Helvetica Neue"/>
              </a:rPr>
              <a:t>. </a:t>
            </a:r>
            <a:br>
              <a:rPr lang="en-AU" sz="2100" dirty="0">
                <a:solidFill>
                  <a:srgbClr val="000000"/>
                </a:solidFill>
                <a:latin typeface="Helvetica Neue"/>
                <a:ea typeface="Helvetica Neue"/>
                <a:cs typeface="Helvetica Neue"/>
                <a:sym typeface="Helvetica Neue"/>
              </a:rPr>
            </a:br>
            <a:r>
              <a:rPr lang="en-AU" sz="2100" dirty="0">
                <a:solidFill>
                  <a:srgbClr val="000000"/>
                </a:solidFill>
                <a:latin typeface="Helvetica Neue"/>
                <a:ea typeface="Helvetica Neue"/>
                <a:cs typeface="Helvetica Neue"/>
                <a:sym typeface="Helvetica Neue"/>
              </a:rPr>
              <a:t>Humility with regard to one’s own projects. Obedience to the gospel … to the magisterium … and to the concrete situation of the people.’</a:t>
            </a:r>
            <a:br>
              <a:rPr lang="en-AU" sz="2100" dirty="0">
                <a:solidFill>
                  <a:srgbClr val="000000"/>
                </a:solidFill>
                <a:latin typeface="Helvetica Neue"/>
                <a:ea typeface="Helvetica Neue"/>
                <a:cs typeface="Helvetica Neue"/>
                <a:sym typeface="Helvetica Neue"/>
              </a:rPr>
            </a:br>
            <a:r>
              <a:rPr lang="en-AU" sz="2100" dirty="0">
                <a:solidFill>
                  <a:srgbClr val="000000"/>
                </a:solidFill>
                <a:latin typeface="Helvetica Neue"/>
                <a:ea typeface="Helvetica Neue"/>
                <a:cs typeface="Helvetica Neue"/>
                <a:sym typeface="Helvetica Neue"/>
              </a:rPr>
              <a:t>Pope Francis, </a:t>
            </a:r>
            <a:r>
              <a:rPr lang="en-AU" sz="2100" i="1" dirty="0">
                <a:solidFill>
                  <a:srgbClr val="000000"/>
                </a:solidFill>
                <a:latin typeface="Helvetica Neue"/>
                <a:ea typeface="Helvetica Neue"/>
                <a:cs typeface="Helvetica Neue"/>
                <a:sym typeface="Helvetica Neue"/>
              </a:rPr>
              <a:t>Address to new Bishops</a:t>
            </a:r>
            <a:r>
              <a:rPr lang="en-AU" sz="2100" dirty="0">
                <a:solidFill>
                  <a:srgbClr val="000000"/>
                </a:solidFill>
                <a:latin typeface="Helvetica Neue"/>
                <a:ea typeface="Helvetica Neue"/>
                <a:cs typeface="Helvetica Neue"/>
                <a:sym typeface="Helvetica Neue"/>
              </a:rPr>
              <a:t>, 2017</a:t>
            </a:r>
          </a:p>
          <a:p>
            <a:pPr>
              <a:lnSpc>
                <a:spcPct val="100000"/>
              </a:lnSpc>
              <a:spcBef>
                <a:spcPts val="600"/>
              </a:spcBef>
            </a:pPr>
            <a:r>
              <a:rPr lang="en-AU" sz="2100" dirty="0">
                <a:solidFill>
                  <a:srgbClr val="000000"/>
                </a:solidFill>
                <a:latin typeface="Helvetica Neue"/>
                <a:ea typeface="Helvetica Neue"/>
                <a:cs typeface="Helvetica Neue"/>
                <a:sym typeface="Helvetica Neue"/>
              </a:rPr>
              <a:t>‘Never make a change without a process of discernment … And this will give you freedom, for you place the Holy Spirit there in the midst of the change.’ Pope Francis, </a:t>
            </a:r>
            <a:r>
              <a:rPr lang="en-AU" sz="2100" i="1" dirty="0">
                <a:solidFill>
                  <a:srgbClr val="000000"/>
                </a:solidFill>
                <a:latin typeface="Helvetica Neue"/>
                <a:ea typeface="Helvetica Neue"/>
                <a:cs typeface="Helvetica Neue"/>
                <a:sym typeface="Helvetica Neue"/>
              </a:rPr>
              <a:t>Address to Superiors General</a:t>
            </a:r>
            <a:r>
              <a:rPr lang="en-AU" sz="2100" dirty="0">
                <a:solidFill>
                  <a:srgbClr val="000000"/>
                </a:solidFill>
                <a:latin typeface="Helvetica Neue"/>
                <a:ea typeface="Helvetica Neue"/>
                <a:cs typeface="Helvetica Neue"/>
                <a:sym typeface="Helvetica Neue"/>
              </a:rPr>
              <a:t>, 2016</a:t>
            </a:r>
          </a:p>
        </p:txBody>
      </p:sp>
    </p:spTree>
    <p:extLst>
      <p:ext uri="{BB962C8B-B14F-4D97-AF65-F5344CB8AC3E}">
        <p14:creationId xmlns:p14="http://schemas.microsoft.com/office/powerpoint/2010/main" val="32957889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outVertical)">
                                      <p:cBhvr>
                                        <p:cTn id="11" dur="75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outVertical)">
                                      <p:cBhvr>
                                        <p:cTn id="16" dur="7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4ACC-8298-2AAE-5135-2A07909031B2}"/>
              </a:ext>
            </a:extLst>
          </p:cNvPr>
          <p:cNvSpPr>
            <a:spLocks noGrp="1"/>
          </p:cNvSpPr>
          <p:nvPr>
            <p:ph type="title"/>
          </p:nvPr>
        </p:nvSpPr>
        <p:spPr>
          <a:xfrm>
            <a:off x="265853" y="247507"/>
            <a:ext cx="8612295" cy="566093"/>
          </a:xfrm>
        </p:spPr>
        <p:txBody>
          <a:bodyPr>
            <a:normAutofit fontScale="90000"/>
          </a:bodyPr>
          <a:lstStyle/>
          <a:p>
            <a:pPr algn="ctr"/>
            <a:r>
              <a:rPr lang="en-AU" dirty="0"/>
              <a:t>Truth-telling and Dialogue: Speak boldly, Listen humbly</a:t>
            </a:r>
          </a:p>
        </p:txBody>
      </p:sp>
      <p:sp>
        <p:nvSpPr>
          <p:cNvPr id="3" name="Text Placeholder 2">
            <a:extLst>
              <a:ext uri="{FF2B5EF4-FFF2-40B4-BE49-F238E27FC236}">
                <a16:creationId xmlns:a16="http://schemas.microsoft.com/office/drawing/2014/main" id="{7FC2C89C-1762-B104-3054-CC6F896EF163}"/>
              </a:ext>
            </a:extLst>
          </p:cNvPr>
          <p:cNvSpPr>
            <a:spLocks noGrp="1"/>
          </p:cNvSpPr>
          <p:nvPr>
            <p:ph type="body" idx="1"/>
          </p:nvPr>
        </p:nvSpPr>
        <p:spPr>
          <a:xfrm>
            <a:off x="321562" y="813600"/>
            <a:ext cx="5560838" cy="4184662"/>
          </a:xfrm>
        </p:spPr>
        <p:txBody>
          <a:bodyPr>
            <a:noAutofit/>
          </a:bodyPr>
          <a:lstStyle/>
          <a:p>
            <a:pPr marL="0" indent="0" algn="ctr">
              <a:lnSpc>
                <a:spcPct val="100000"/>
              </a:lnSpc>
              <a:buNone/>
            </a:pPr>
            <a:r>
              <a:rPr lang="en-US" sz="1600" dirty="0"/>
              <a:t>I wish, therefore, at the beginning of the Synod Assembly, to invite everyone to speak with courage and frankness </a:t>
            </a:r>
            <a:r>
              <a:rPr lang="en-US" sz="1600" i="1" dirty="0"/>
              <a:t>… </a:t>
            </a:r>
            <a:r>
              <a:rPr lang="en-US" sz="1600" dirty="0"/>
              <a:t>Only dialogue can help us grow. An honest, transparent critique is constructive and helpful … </a:t>
            </a:r>
            <a:r>
              <a:rPr lang="en-US" sz="1600" i="1" dirty="0"/>
              <a:t>And </a:t>
            </a:r>
            <a:r>
              <a:rPr lang="en-US" sz="1600" i="1" dirty="0">
                <a:highlight>
                  <a:srgbClr val="FFFF00"/>
                </a:highlight>
              </a:rPr>
              <a:t>humility in listening </a:t>
            </a:r>
            <a:r>
              <a:rPr lang="en-US" sz="1600" i="1" dirty="0"/>
              <a:t>must correspond to </a:t>
            </a:r>
            <a:r>
              <a:rPr lang="en-US" sz="1600" i="1" dirty="0">
                <a:highlight>
                  <a:srgbClr val="FFFF00"/>
                </a:highlight>
              </a:rPr>
              <a:t>courage in speaking</a:t>
            </a:r>
            <a:r>
              <a:rPr lang="en-US" sz="1600" i="1" dirty="0"/>
              <a:t>. </a:t>
            </a:r>
            <a:r>
              <a:rPr lang="en-US" sz="1600" dirty="0"/>
              <a:t>I told the young people in the pre-Synod Meeting: ‘If you say something I do not like, I have to listen even more, because everyone has the right to be heard, just as everyone has the right to speak’. This open listening requires courage in speaking … It is this listening that creates space for </a:t>
            </a:r>
            <a:r>
              <a:rPr lang="en-US" sz="1600" dirty="0">
                <a:highlight>
                  <a:srgbClr val="FFFF00"/>
                </a:highlight>
              </a:rPr>
              <a:t>dialogue</a:t>
            </a:r>
            <a:r>
              <a:rPr lang="en-US" sz="1600" dirty="0"/>
              <a:t> … To speak frankly and listen openly are fundamental if the Synod is to be a process of </a:t>
            </a:r>
            <a:r>
              <a:rPr lang="en-US" sz="1600" dirty="0">
                <a:highlight>
                  <a:srgbClr val="FFFF00"/>
                </a:highlight>
              </a:rPr>
              <a:t>discernment</a:t>
            </a:r>
            <a:r>
              <a:rPr lang="en-US" sz="1600" dirty="0"/>
              <a:t>. Discernment is … an </a:t>
            </a:r>
            <a:r>
              <a:rPr lang="en-US" sz="1600" i="1" dirty="0"/>
              <a:t>interior attitude</a:t>
            </a:r>
            <a:r>
              <a:rPr lang="en-US" sz="1600" dirty="0"/>
              <a:t> rooted in </a:t>
            </a:r>
            <a:r>
              <a:rPr lang="en-US" sz="1600" i="1" dirty="0"/>
              <a:t>an act of faith</a:t>
            </a:r>
            <a:r>
              <a:rPr lang="en-US" sz="1600" dirty="0"/>
              <a:t>. Discernment is the method and at the same time the goal we set ourselves: it is based on the conviction that </a:t>
            </a:r>
            <a:r>
              <a:rPr lang="en-US" sz="1600" dirty="0">
                <a:highlight>
                  <a:srgbClr val="FFFF00"/>
                </a:highlight>
              </a:rPr>
              <a:t>God is at work </a:t>
            </a:r>
            <a:r>
              <a:rPr lang="en-US" sz="1600" dirty="0"/>
              <a:t>in world history, in life’s events, in the people I meet and who speak to me.</a:t>
            </a:r>
          </a:p>
        </p:txBody>
      </p:sp>
      <p:pic>
        <p:nvPicPr>
          <p:cNvPr id="8" name="Picture 7" descr="A group of people posing for a picture&#10;&#10;Description automatically generated with medium confidence">
            <a:extLst>
              <a:ext uri="{FF2B5EF4-FFF2-40B4-BE49-F238E27FC236}">
                <a16:creationId xmlns:a16="http://schemas.microsoft.com/office/drawing/2014/main" id="{C77377F2-7BFA-B8A6-A5DB-F555C8D11DC6}"/>
              </a:ext>
            </a:extLst>
          </p:cNvPr>
          <p:cNvPicPr>
            <a:picLocks noChangeAspect="1"/>
          </p:cNvPicPr>
          <p:nvPr/>
        </p:nvPicPr>
        <p:blipFill rotWithShape="1">
          <a:blip r:embed="rId2">
            <a:extLst>
              <a:ext uri="{28A0092B-C50C-407E-A947-70E740481C1C}">
                <a14:useLocalDpi xmlns:a14="http://schemas.microsoft.com/office/drawing/2010/main" val="0"/>
              </a:ext>
            </a:extLst>
          </a:blip>
          <a:srcRect l="32832" t="6579" r="11972" b="21610"/>
          <a:stretch/>
        </p:blipFill>
        <p:spPr>
          <a:xfrm>
            <a:off x="5822909" y="1036025"/>
            <a:ext cx="3060000" cy="2625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355038B6-BDA1-939B-90DA-974028A1C71C}"/>
              </a:ext>
            </a:extLst>
          </p:cNvPr>
          <p:cNvSpPr txBox="1"/>
          <p:nvPr/>
        </p:nvSpPr>
        <p:spPr>
          <a:xfrm>
            <a:off x="5818148" y="4107475"/>
            <a:ext cx="30600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i="1" dirty="0"/>
              <a:t>Pope Francis, Opening of the Synod on Young People, 3 October 2018</a:t>
            </a:r>
          </a:p>
        </p:txBody>
      </p:sp>
    </p:spTree>
    <p:extLst>
      <p:ext uri="{BB962C8B-B14F-4D97-AF65-F5344CB8AC3E}">
        <p14:creationId xmlns:p14="http://schemas.microsoft.com/office/powerpoint/2010/main" val="19392969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5B1E4-4035-811E-C0C2-CBC0520CB542}"/>
              </a:ext>
            </a:extLst>
          </p:cNvPr>
          <p:cNvSpPr>
            <a:spLocks noGrp="1"/>
          </p:cNvSpPr>
          <p:nvPr>
            <p:ph type="title"/>
          </p:nvPr>
        </p:nvSpPr>
        <p:spPr/>
        <p:txBody>
          <a:bodyPr>
            <a:normAutofit fontScale="90000"/>
          </a:bodyPr>
          <a:lstStyle/>
          <a:p>
            <a:r>
              <a:rPr lang="en-AU" dirty="0"/>
              <a:t>Courage and Humility</a:t>
            </a:r>
          </a:p>
        </p:txBody>
      </p:sp>
      <p:sp>
        <p:nvSpPr>
          <p:cNvPr id="3" name="Text Placeholder 2">
            <a:extLst>
              <a:ext uri="{FF2B5EF4-FFF2-40B4-BE49-F238E27FC236}">
                <a16:creationId xmlns:a16="http://schemas.microsoft.com/office/drawing/2014/main" id="{D357AF1B-D612-BD5C-6F7F-CA62A1D4E171}"/>
              </a:ext>
            </a:extLst>
          </p:cNvPr>
          <p:cNvSpPr>
            <a:spLocks noGrp="1"/>
          </p:cNvSpPr>
          <p:nvPr>
            <p:ph type="body" idx="1"/>
          </p:nvPr>
        </p:nvSpPr>
        <p:spPr>
          <a:xfrm>
            <a:off x="311699" y="1152474"/>
            <a:ext cx="6666718" cy="2027144"/>
          </a:xfrm>
        </p:spPr>
        <p:txBody>
          <a:bodyPr>
            <a:noAutofit/>
          </a:bodyPr>
          <a:lstStyle/>
          <a:p>
            <a:pPr marL="0" indent="0" algn="r">
              <a:spcBef>
                <a:spcPts val="600"/>
              </a:spcBef>
              <a:buNone/>
            </a:pPr>
            <a:r>
              <a:rPr lang="en-US" sz="1800" dirty="0"/>
              <a:t>Give us the courage to tell our stories </a:t>
            </a:r>
            <a:br>
              <a:rPr lang="en-US" sz="1800" dirty="0"/>
            </a:br>
            <a:r>
              <a:rPr lang="en-US" sz="1800" dirty="0"/>
              <a:t>and to speak boldly of your truth.</a:t>
            </a:r>
          </a:p>
          <a:p>
            <a:pPr marL="0" indent="0" algn="r">
              <a:spcBef>
                <a:spcPts val="600"/>
              </a:spcBef>
              <a:buNone/>
            </a:pPr>
            <a:r>
              <a:rPr lang="en-US" sz="1800" dirty="0"/>
              <a:t>Give us ears to listen humbly to each other </a:t>
            </a:r>
            <a:br>
              <a:rPr lang="en-US" sz="1800" dirty="0"/>
            </a:br>
            <a:r>
              <a:rPr lang="en-US" sz="1800" dirty="0"/>
              <a:t>and a discerning heart to hear what you are saying.</a:t>
            </a:r>
          </a:p>
          <a:p>
            <a:pPr marL="0" indent="0" algn="r">
              <a:spcBef>
                <a:spcPts val="600"/>
              </a:spcBef>
              <a:buNone/>
            </a:pPr>
            <a:r>
              <a:rPr lang="en-AU" sz="1800" i="1" dirty="0"/>
              <a:t>Plenary Council prayer</a:t>
            </a:r>
          </a:p>
          <a:p>
            <a:pPr marL="152400" indent="0">
              <a:buNone/>
            </a:pPr>
            <a:endParaRPr lang="en-AU" sz="1600" dirty="0"/>
          </a:p>
        </p:txBody>
      </p:sp>
      <p:pic>
        <p:nvPicPr>
          <p:cNvPr id="4" name="Picture 3" descr="Chart&#10;&#10;Description automatically generated">
            <a:extLst>
              <a:ext uri="{FF2B5EF4-FFF2-40B4-BE49-F238E27FC236}">
                <a16:creationId xmlns:a16="http://schemas.microsoft.com/office/drawing/2014/main" id="{C134220C-422B-371A-109E-FE7E445FD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8417" y="1278752"/>
            <a:ext cx="1853884" cy="1369022"/>
          </a:xfrm>
          <a:prstGeom prst="rect">
            <a:avLst/>
          </a:prstGeom>
        </p:spPr>
      </p:pic>
      <p:pic>
        <p:nvPicPr>
          <p:cNvPr id="8" name="Picture 7" descr="A person in a suit and hat smoking a cigar&#10;&#10;Description automatically generated with medium confidence">
            <a:extLst>
              <a:ext uri="{FF2B5EF4-FFF2-40B4-BE49-F238E27FC236}">
                <a16:creationId xmlns:a16="http://schemas.microsoft.com/office/drawing/2014/main" id="{EB692021-6EC7-09D5-DC81-10D6C86FB27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76" b="71144" l="11300" r="97000">
                        <a14:foregroundMark x1="32900" y1="7011" x2="37400" y2="16458"/>
                        <a14:foregroundMark x1="37400" y1="16458" x2="61300" y2="14244"/>
                        <a14:foregroundMark x1="61300" y1="14244" x2="57200" y2="4797"/>
                        <a14:foregroundMark x1="57200" y1="4797" x2="35600" y2="7011"/>
                        <a14:foregroundMark x1="33500" y1="54170" x2="23900" y2="61476"/>
                        <a14:foregroundMark x1="23900" y1="61476" x2="67500" y2="70554"/>
                        <a14:foregroundMark x1="67500" y1="70554" x2="88200" y2="70185"/>
                        <a14:foregroundMark x1="88200" y1="70185" x2="91400" y2="50554"/>
                        <a14:foregroundMark x1="30700" y1="52915" x2="14600" y2="62362"/>
                        <a14:foregroundMark x1="14600" y1="62362" x2="86700" y2="70554"/>
                        <a14:foregroundMark x1="86700" y1="70554" x2="97000" y2="55720"/>
                        <a14:foregroundMark x1="97000" y1="55720" x2="90800" y2="49299"/>
                        <a14:foregroundMark x1="14300" y1="68487" x2="28900" y2="67454"/>
                        <a14:foregroundMark x1="28900" y1="67454" x2="28900" y2="67454"/>
                        <a14:foregroundMark x1="19100" y1="57786" x2="11600" y2="66642"/>
                        <a14:foregroundMark x1="11600" y1="66642" x2="19700" y2="71144"/>
                        <a14:foregroundMark x1="12800" y1="69742" x2="12800" y2="69742"/>
                        <a14:foregroundMark x1="11300" y1="70406" x2="11300" y2="70406"/>
                        <a14:foregroundMark x1="11300" y1="70849" x2="11300" y2="70849"/>
                        <a14:foregroundMark x1="15700" y1="59926" x2="15700" y2="59926"/>
                        <a14:foregroundMark x1="94000" y1="49815" x2="94000" y2="49815"/>
                        <a14:foregroundMark x1="90400" y1="70258" x2="90400" y2="70258"/>
                        <a14:foregroundMark x1="49100" y1="70111" x2="49100" y2="70111"/>
                        <a14:foregroundMark x1="49200" y1="69963" x2="49200" y2="69963"/>
                        <a14:foregroundMark x1="47000" y1="70111" x2="53400" y2="70258"/>
                        <a14:foregroundMark x1="45100" y1="71144" x2="56300" y2="70701"/>
                        <a14:foregroundMark x1="52800" y1="4649" x2="60200" y2="5166"/>
                      </a14:backgroundRemoval>
                    </a14:imgEffect>
                  </a14:imgLayer>
                </a14:imgProps>
              </a:ext>
              <a:ext uri="{28A0092B-C50C-407E-A947-70E740481C1C}">
                <a14:useLocalDpi xmlns:a14="http://schemas.microsoft.com/office/drawing/2010/main" val="0"/>
              </a:ext>
            </a:extLst>
          </a:blip>
          <a:srcRect l="4857" t="2801" r="3908" b="29028"/>
          <a:stretch/>
        </p:blipFill>
        <p:spPr>
          <a:xfrm>
            <a:off x="-201600" y="2220284"/>
            <a:ext cx="2887200" cy="2923215"/>
          </a:xfrm>
          <a:prstGeom prst="rect">
            <a:avLst/>
          </a:prstGeom>
        </p:spPr>
      </p:pic>
      <p:sp>
        <p:nvSpPr>
          <p:cNvPr id="9" name="TextBox 8">
            <a:extLst>
              <a:ext uri="{FF2B5EF4-FFF2-40B4-BE49-F238E27FC236}">
                <a16:creationId xmlns:a16="http://schemas.microsoft.com/office/drawing/2014/main" id="{3C158596-A547-8F7A-51A4-F8B5B67E1D09}"/>
              </a:ext>
            </a:extLst>
          </p:cNvPr>
          <p:cNvSpPr txBox="1"/>
          <p:nvPr/>
        </p:nvSpPr>
        <p:spPr>
          <a:xfrm>
            <a:off x="3002400" y="3592800"/>
            <a:ext cx="5743501" cy="8778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14000"/>
              </a:lnSpc>
              <a:spcBef>
                <a:spcPts val="600"/>
              </a:spcBef>
              <a:spcAft>
                <a:spcPts val="0"/>
              </a:spcAft>
              <a:buClrTx/>
              <a:buSzTx/>
              <a:buFontTx/>
              <a:buNone/>
              <a:tabLst/>
            </a:pPr>
            <a:r>
              <a:rPr lang="en-US" sz="1800" i="1" dirty="0"/>
              <a:t>Courage</a:t>
            </a:r>
            <a:r>
              <a:rPr lang="en-US" sz="1800" dirty="0"/>
              <a:t> is </a:t>
            </a:r>
            <a:r>
              <a:rPr lang="en-US" sz="1800" dirty="0">
                <a:latin typeface="Helvetica Neue"/>
                <a:ea typeface="Helvetica Neue"/>
                <a:cs typeface="Helvetica Neue"/>
                <a:sym typeface="Helvetica Neue"/>
              </a:rPr>
              <a:t>what it takes to stand up and speak;</a:t>
            </a:r>
          </a:p>
          <a:p>
            <a:pPr marL="0" marR="0" indent="0" algn="l" defTabSz="914400" rtl="0" fontAlgn="auto" latinLnBrk="0" hangingPunct="0">
              <a:lnSpc>
                <a:spcPct val="114000"/>
              </a:lnSpc>
              <a:spcBef>
                <a:spcPts val="600"/>
              </a:spcBef>
              <a:spcAft>
                <a:spcPts val="0"/>
              </a:spcAft>
              <a:buClrTx/>
              <a:buSzTx/>
              <a:buFontTx/>
              <a:buNone/>
              <a:tabLst/>
            </a:pPr>
            <a:r>
              <a:rPr lang="en-US" sz="1800" i="1" dirty="0">
                <a:latin typeface="Helvetica Neue"/>
                <a:ea typeface="Helvetica Neue"/>
                <a:cs typeface="Helvetica Neue"/>
                <a:sym typeface="Helvetica Neue"/>
              </a:rPr>
              <a:t>courage</a:t>
            </a:r>
            <a:r>
              <a:rPr lang="en-US" sz="1800" dirty="0">
                <a:latin typeface="Helvetica Neue"/>
                <a:ea typeface="Helvetica Neue"/>
                <a:cs typeface="Helvetica Neue"/>
                <a:sym typeface="Helvetica Neue"/>
              </a:rPr>
              <a:t> is also </a:t>
            </a:r>
            <a:r>
              <a:rPr lang="en-US" sz="1800" dirty="0"/>
              <a:t>what it takes to sit down and listen</a:t>
            </a:r>
            <a:endParaRPr kumimoji="0" lang="en-AU"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442124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additive="base">
                                        <p:cTn id="3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 calcmode="lin" valueType="num">
                                      <p:cBhvr additive="base">
                                        <p:cTn id="41"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0C63-D050-2A70-891E-78F34B3BFEF5}"/>
              </a:ext>
            </a:extLst>
          </p:cNvPr>
          <p:cNvSpPr>
            <a:spLocks noGrp="1"/>
          </p:cNvSpPr>
          <p:nvPr>
            <p:ph type="title"/>
          </p:nvPr>
        </p:nvSpPr>
        <p:spPr>
          <a:xfrm>
            <a:off x="311699" y="172801"/>
            <a:ext cx="8520602" cy="583199"/>
          </a:xfrm>
        </p:spPr>
        <p:txBody>
          <a:bodyPr>
            <a:normAutofit fontScale="90000"/>
          </a:bodyPr>
          <a:lstStyle/>
          <a:p>
            <a:r>
              <a:rPr lang="en-AU" dirty="0"/>
              <a:t>Pope Francis on Dialogue</a:t>
            </a:r>
          </a:p>
        </p:txBody>
      </p:sp>
      <p:sp>
        <p:nvSpPr>
          <p:cNvPr id="3" name="Text Placeholder 2">
            <a:extLst>
              <a:ext uri="{FF2B5EF4-FFF2-40B4-BE49-F238E27FC236}">
                <a16:creationId xmlns:a16="http://schemas.microsoft.com/office/drawing/2014/main" id="{7CE5A9F9-91EA-0F4D-98EB-F09CDCD0DFF8}"/>
              </a:ext>
            </a:extLst>
          </p:cNvPr>
          <p:cNvSpPr>
            <a:spLocks noGrp="1"/>
          </p:cNvSpPr>
          <p:nvPr>
            <p:ph type="body" idx="1"/>
          </p:nvPr>
        </p:nvSpPr>
        <p:spPr>
          <a:xfrm>
            <a:off x="311699" y="705600"/>
            <a:ext cx="8520602" cy="3863275"/>
          </a:xfrm>
        </p:spPr>
        <p:txBody>
          <a:bodyPr lIns="91424" tIns="91424" rIns="91424" bIns="91424" anchor="t">
            <a:noAutofit/>
          </a:bodyPr>
          <a:lstStyle/>
          <a:p>
            <a:pPr marL="304800">
              <a:lnSpc>
                <a:spcPct val="100000"/>
              </a:lnSpc>
              <a:spcBef>
                <a:spcPts val="600"/>
              </a:spcBef>
            </a:pPr>
            <a:r>
              <a:rPr lang="en-AU" sz="1500" dirty="0"/>
              <a:t>‘Dialogue … is a sign of great respect, because it puts the person into a stance of listening, and into a condition of being receptive to the speaker’s best viewpoints.</a:t>
            </a:r>
            <a:br>
              <a:rPr lang="en-AU" sz="1500" dirty="0"/>
            </a:br>
            <a:r>
              <a:rPr lang="en-AU" sz="1500" dirty="0"/>
              <a:t>‘Many times, we do not encounter our brothers and sisters … especially when we give precedence to our position over that of the other … We do not dialogue when we do not listen well enough, or when we tend to interrupt the other person in order to show that we are right … How many times as we are listening to a person, do we stop them and say: “No! No! It isn’t so!” and we do not allow the person to finish explaining what they want to say … True dialogue, instead, requires moments of silence in which to understand the extraordinary gift of God’s presence in a brother or sister.’ Jubilee Audience, 22 October 2016.</a:t>
            </a:r>
          </a:p>
          <a:p>
            <a:pPr marL="304800">
              <a:lnSpc>
                <a:spcPct val="100000"/>
              </a:lnSpc>
              <a:spcBef>
                <a:spcPts val="600"/>
              </a:spcBef>
            </a:pPr>
            <a:r>
              <a:rPr lang="en-AU" sz="1500" dirty="0"/>
              <a:t>‘Carrying on a dialogue means being convinced that others have something good to say; it means making room for their viewpoint, their opinion, their suggestions.’ </a:t>
            </a:r>
            <a:br>
              <a:rPr lang="en-AU" sz="1500" dirty="0"/>
            </a:br>
            <a:r>
              <a:rPr lang="en-AU" sz="1500" dirty="0"/>
              <a:t>Address to </a:t>
            </a:r>
            <a:r>
              <a:rPr lang="en-AU" sz="1500" i="1" dirty="0"/>
              <a:t>La </a:t>
            </a:r>
            <a:r>
              <a:rPr lang="en-AU" sz="1500" i="1" dirty="0" err="1"/>
              <a:t>Civiltà</a:t>
            </a:r>
            <a:r>
              <a:rPr lang="en-AU" sz="1500" i="1" dirty="0"/>
              <a:t> Cattolica</a:t>
            </a:r>
            <a:r>
              <a:rPr lang="en-AU" sz="1500" dirty="0"/>
              <a:t>, 14 June 2013.</a:t>
            </a:r>
          </a:p>
          <a:p>
            <a:pPr marL="304800">
              <a:lnSpc>
                <a:spcPct val="100000"/>
              </a:lnSpc>
              <a:spcBef>
                <a:spcPts val="600"/>
              </a:spcBef>
            </a:pPr>
            <a:r>
              <a:rPr lang="en-AU" sz="1500" dirty="0"/>
              <a:t>‘Dialogue presupposes and demands that we seek a culture of encounter, an encounter that acknowledges that diversity is not only good, it is necessary.  Uniformity nullifies us; it makes us robots.  The richness of life is in diversity … I dialogue with my identity but I’m going to listen to … how I can be enriched by the other.’ </a:t>
            </a:r>
            <a:br>
              <a:rPr lang="en-AU" sz="1500" dirty="0"/>
            </a:br>
            <a:r>
              <a:rPr lang="en-AU" sz="1500" dirty="0"/>
              <a:t>Meeting with representatives of civil society, 11 July 2015</a:t>
            </a:r>
          </a:p>
        </p:txBody>
      </p:sp>
    </p:spTree>
    <p:extLst>
      <p:ext uri="{BB962C8B-B14F-4D97-AF65-F5344CB8AC3E}">
        <p14:creationId xmlns:p14="http://schemas.microsoft.com/office/powerpoint/2010/main" val="16418005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7BC1-A001-401F-967B-C5C762AC4899}"/>
              </a:ext>
            </a:extLst>
          </p:cNvPr>
          <p:cNvSpPr>
            <a:spLocks noGrp="1"/>
          </p:cNvSpPr>
          <p:nvPr>
            <p:ph type="title"/>
          </p:nvPr>
        </p:nvSpPr>
        <p:spPr>
          <a:xfrm>
            <a:off x="311699" y="129601"/>
            <a:ext cx="8520602" cy="700926"/>
          </a:xfrm>
        </p:spPr>
        <p:txBody>
          <a:bodyPr lIns="91424" tIns="91424" rIns="91424" bIns="91424" anchor="t">
            <a:normAutofit/>
          </a:bodyPr>
          <a:lstStyle/>
          <a:p>
            <a:r>
              <a:rPr lang="en-AU" i="1" dirty="0"/>
              <a:t>Fratelli Tutti </a:t>
            </a:r>
            <a:r>
              <a:rPr lang="en-AU" dirty="0"/>
              <a:t>(2020) on Dialogue and Encounter</a:t>
            </a:r>
          </a:p>
        </p:txBody>
      </p:sp>
      <p:sp>
        <p:nvSpPr>
          <p:cNvPr id="3" name="Content Placeholder 2">
            <a:extLst>
              <a:ext uri="{FF2B5EF4-FFF2-40B4-BE49-F238E27FC236}">
                <a16:creationId xmlns:a16="http://schemas.microsoft.com/office/drawing/2014/main" id="{1E462EB6-9A04-47F0-8430-7231B799417F}"/>
              </a:ext>
            </a:extLst>
          </p:cNvPr>
          <p:cNvSpPr>
            <a:spLocks noGrp="1"/>
          </p:cNvSpPr>
          <p:nvPr>
            <p:ph type="body" idx="1"/>
          </p:nvPr>
        </p:nvSpPr>
        <p:spPr>
          <a:xfrm>
            <a:off x="311699" y="669600"/>
            <a:ext cx="8520602" cy="4104001"/>
          </a:xfrm>
        </p:spPr>
        <p:txBody>
          <a:bodyPr lIns="91424" tIns="91424" rIns="91424" bIns="91424" anchor="t">
            <a:noAutofit/>
          </a:bodyPr>
          <a:lstStyle/>
          <a:p>
            <a:pPr marL="304800"/>
            <a:r>
              <a:rPr lang="en-AU" sz="1500" dirty="0"/>
              <a:t>Dialogue ≠ ‘feverish exchange of opinions on social networks </a:t>
            </a:r>
            <a:br>
              <a:rPr lang="en-AU" sz="1500" dirty="0"/>
            </a:br>
            <a:r>
              <a:rPr lang="en-AU" sz="1500" dirty="0"/>
              <a:t>… [that] are merely parallel monologues’ (n. 200)</a:t>
            </a:r>
          </a:p>
          <a:p>
            <a:pPr marL="304800"/>
            <a:r>
              <a:rPr lang="en-AU" sz="1500" dirty="0"/>
              <a:t>Political point-scoring has become model for all conversation</a:t>
            </a:r>
          </a:p>
          <a:p>
            <a:pPr marL="304800"/>
            <a:r>
              <a:rPr lang="en-AU" sz="1500"/>
              <a:t>Many valid approaches to reality (n. 204) needs to be held alongside </a:t>
            </a:r>
            <a:br>
              <a:rPr lang="en-AU" sz="1500" dirty="0"/>
            </a:br>
            <a:r>
              <a:rPr lang="en-AU" sz="1500"/>
              <a:t>‘search for the solid foundations sustaining our decisions and our laws’ (n. 208)</a:t>
            </a:r>
          </a:p>
          <a:p>
            <a:pPr marL="762000" lvl="1"/>
            <a:r>
              <a:rPr lang="en-AU" sz="1500" dirty="0"/>
              <a:t>Justice, affirming ‘each human being is sacred and inviolable’ (n. 207) </a:t>
            </a:r>
            <a:br>
              <a:rPr lang="en-AU" sz="1500" dirty="0"/>
            </a:br>
            <a:r>
              <a:rPr lang="en-AU" sz="1500" dirty="0"/>
              <a:t>vs. ‘superficial bartered consensus’ (n. 210)</a:t>
            </a:r>
          </a:p>
          <a:p>
            <a:pPr marL="304800"/>
            <a:r>
              <a:rPr lang="en-AU" sz="1500" dirty="0"/>
              <a:t>Dialogue can lead to shared insight into truth (</a:t>
            </a:r>
            <a:r>
              <a:rPr lang="en-AU" sz="1500" dirty="0" err="1"/>
              <a:t>nn</a:t>
            </a:r>
            <a:r>
              <a:rPr lang="en-AU" sz="1500" dirty="0"/>
              <a:t>. 211–12)</a:t>
            </a:r>
          </a:p>
          <a:p>
            <a:pPr marL="304800"/>
            <a:r>
              <a:rPr lang="en-AU" sz="1500" dirty="0"/>
              <a:t>Dialogue recognises ‘differences coexist, complementing, enriching and reciprocally illuminating one another … Each of us can learn something from others … </a:t>
            </a:r>
            <a:r>
              <a:rPr lang="en-AU" sz="1500" dirty="0" err="1"/>
              <a:t>includ</a:t>
            </a:r>
            <a:r>
              <a:rPr lang="en-AU" sz="1500" dirty="0"/>
              <a:t>[</a:t>
            </a:r>
            <a:r>
              <a:rPr lang="en-AU" sz="1500" dirty="0" err="1"/>
              <a:t>ing</a:t>
            </a:r>
            <a:r>
              <a:rPr lang="en-AU" sz="1500" dirty="0"/>
              <a:t>] those on the peripheries’ (n. 215)</a:t>
            </a:r>
          </a:p>
          <a:p>
            <a:pPr marL="304800"/>
            <a:r>
              <a:rPr lang="en-AU" sz="1500" dirty="0"/>
              <a:t>‘Processes of encounter … build a people that can accept differences’ (n. 218)</a:t>
            </a:r>
          </a:p>
          <a:p>
            <a:pPr marL="304800"/>
            <a:r>
              <a:rPr lang="en-AU" sz="1500" dirty="0"/>
              <a:t>‘No one can possess the whole truth … dialogic realism … [that] remains faithful to their own principles while recognising that others also have the right to do likewise’ (n. 221)</a:t>
            </a:r>
          </a:p>
          <a:p>
            <a:pPr marL="762000" lvl="1"/>
            <a:r>
              <a:rPr lang="en-AU" sz="1500" dirty="0"/>
              <a:t>‘We have to stand in the place of others, if we are to discover what is genuine, or at least understandable, in their motivations and concerns’ (n. 221)</a:t>
            </a:r>
          </a:p>
        </p:txBody>
      </p:sp>
    </p:spTree>
    <p:extLst>
      <p:ext uri="{BB962C8B-B14F-4D97-AF65-F5344CB8AC3E}">
        <p14:creationId xmlns:p14="http://schemas.microsoft.com/office/powerpoint/2010/main" val="10849983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3">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FEAF5-E7B7-C35C-0B04-48DEEE769804}"/>
              </a:ext>
            </a:extLst>
          </p:cNvPr>
          <p:cNvSpPr>
            <a:spLocks noGrp="1"/>
          </p:cNvSpPr>
          <p:nvPr>
            <p:ph type="title"/>
          </p:nvPr>
        </p:nvSpPr>
        <p:spPr>
          <a:xfrm>
            <a:off x="311698" y="193025"/>
            <a:ext cx="8520602" cy="572701"/>
          </a:xfrm>
        </p:spPr>
        <p:txBody>
          <a:bodyPr>
            <a:normAutofit fontScale="90000"/>
          </a:bodyPr>
          <a:lstStyle/>
          <a:p>
            <a:r>
              <a:rPr lang="en-AU" dirty="0"/>
              <a:t>Circularity of Dialogue</a:t>
            </a:r>
          </a:p>
        </p:txBody>
      </p:sp>
      <p:sp>
        <p:nvSpPr>
          <p:cNvPr id="3" name="Text Placeholder 2">
            <a:extLst>
              <a:ext uri="{FF2B5EF4-FFF2-40B4-BE49-F238E27FC236}">
                <a16:creationId xmlns:a16="http://schemas.microsoft.com/office/drawing/2014/main" id="{39DCAACA-BA03-8E39-C772-E0985C5C05A9}"/>
              </a:ext>
            </a:extLst>
          </p:cNvPr>
          <p:cNvSpPr>
            <a:spLocks noGrp="1"/>
          </p:cNvSpPr>
          <p:nvPr>
            <p:ph type="body" idx="1"/>
          </p:nvPr>
        </p:nvSpPr>
        <p:spPr>
          <a:xfrm>
            <a:off x="311698" y="641684"/>
            <a:ext cx="8656455" cy="4203916"/>
          </a:xfrm>
        </p:spPr>
        <p:txBody>
          <a:bodyPr>
            <a:noAutofit/>
          </a:bodyPr>
          <a:lstStyle/>
          <a:p>
            <a:pPr marL="304800"/>
            <a:r>
              <a:rPr lang="en-AU" sz="1700" dirty="0"/>
              <a:t>“</a:t>
            </a:r>
            <a:r>
              <a:rPr lang="en-US" sz="1700" dirty="0"/>
              <a:t>The </a:t>
            </a:r>
            <a:r>
              <a:rPr lang="en-US" sz="1700" dirty="0">
                <a:highlight>
                  <a:srgbClr val="FFFF00"/>
                </a:highlight>
              </a:rPr>
              <a:t>circularity of the </a:t>
            </a:r>
            <a:r>
              <a:rPr lang="en-US" sz="1700" i="1" dirty="0" err="1">
                <a:highlight>
                  <a:srgbClr val="FFFF00"/>
                </a:highlight>
              </a:rPr>
              <a:t>sensus</a:t>
            </a:r>
            <a:r>
              <a:rPr lang="en-US" sz="1700" i="1" dirty="0">
                <a:highlight>
                  <a:srgbClr val="FFFF00"/>
                </a:highlight>
              </a:rPr>
              <a:t> fidei </a:t>
            </a:r>
            <a:r>
              <a:rPr lang="en-US" sz="1700" dirty="0">
                <a:highlight>
                  <a:srgbClr val="FFFF00"/>
                </a:highlight>
              </a:rPr>
              <a:t>with which all the faithful are endowed</a:t>
            </a:r>
            <a:r>
              <a:rPr lang="en-US" sz="1700" dirty="0"/>
              <a:t>, the discernment carried out at the various levels on which synodality works and the authority of those who exercise the pastoral ministry of unity and governance shows the dynamic of synodality. This circularity promotes the </a:t>
            </a:r>
            <a:r>
              <a:rPr lang="en-US" sz="1700" dirty="0">
                <a:highlight>
                  <a:srgbClr val="FFFF00"/>
                </a:highlight>
              </a:rPr>
              <a:t>baptismal dignity </a:t>
            </a:r>
            <a:r>
              <a:rPr lang="en-US" sz="1700" dirty="0"/>
              <a:t>and </a:t>
            </a:r>
            <a:r>
              <a:rPr lang="en-US" sz="1700" dirty="0" err="1">
                <a:highlight>
                  <a:srgbClr val="FFFF00"/>
                </a:highlight>
              </a:rPr>
              <a:t>coresponsibility</a:t>
            </a:r>
            <a:r>
              <a:rPr lang="en-US" sz="1700" dirty="0"/>
              <a:t> of all, makes the most of the presence in the People of God of charisms dispensed by the Holy Spirit, </a:t>
            </a:r>
            <a:r>
              <a:rPr lang="en-US" sz="1700" dirty="0" err="1"/>
              <a:t>recognises</a:t>
            </a:r>
            <a:r>
              <a:rPr lang="en-US" sz="1700" dirty="0"/>
              <a:t> the </a:t>
            </a:r>
            <a:r>
              <a:rPr lang="en-US" sz="1700" dirty="0">
                <a:highlight>
                  <a:srgbClr val="FFFF00"/>
                </a:highlight>
              </a:rPr>
              <a:t>specific ministry of Pastors </a:t>
            </a:r>
            <a:r>
              <a:rPr lang="en-US" sz="1700" dirty="0"/>
              <a:t>in collegial and hierarchical communion with the Bishop of Rome, and guarantees that synodal processes and events unfold in conformity with the depositum fidei and involve listening to the </a:t>
            </a:r>
            <a:r>
              <a:rPr lang="en-US" sz="1700" dirty="0">
                <a:highlight>
                  <a:srgbClr val="FFFF00"/>
                </a:highlight>
              </a:rPr>
              <a:t>Holy Spirit</a:t>
            </a:r>
            <a:r>
              <a:rPr lang="en-US" sz="1700" dirty="0"/>
              <a:t>, for the renewal of the Church’s </a:t>
            </a:r>
            <a:r>
              <a:rPr lang="en-US" sz="1700" dirty="0">
                <a:highlight>
                  <a:srgbClr val="FFFF00"/>
                </a:highlight>
              </a:rPr>
              <a:t>mission</a:t>
            </a:r>
            <a:r>
              <a:rPr lang="en-US" sz="1700" dirty="0"/>
              <a:t>.” </a:t>
            </a:r>
            <a:br>
              <a:rPr lang="en-US" sz="1700" dirty="0"/>
            </a:br>
            <a:r>
              <a:rPr lang="en-US" sz="1700" dirty="0"/>
              <a:t>(</a:t>
            </a:r>
            <a:r>
              <a:rPr lang="en-AU" sz="1700" dirty="0"/>
              <a:t>ITC, </a:t>
            </a:r>
            <a:r>
              <a:rPr lang="en-AU" sz="1700" i="1" dirty="0"/>
              <a:t>Synodality, </a:t>
            </a:r>
            <a:r>
              <a:rPr lang="en-US" sz="1700" dirty="0"/>
              <a:t>n. 72)</a:t>
            </a:r>
          </a:p>
          <a:p>
            <a:pPr marL="304800">
              <a:spcBef>
                <a:spcPts val="600"/>
              </a:spcBef>
            </a:pPr>
            <a:r>
              <a:rPr lang="en-US" sz="1700" dirty="0"/>
              <a:t>“The implementation in the </a:t>
            </a:r>
            <a:r>
              <a:rPr lang="en-US" sz="1700" dirty="0">
                <a:highlight>
                  <a:srgbClr val="FFFF00"/>
                </a:highlight>
              </a:rPr>
              <a:t>local Church </a:t>
            </a:r>
            <a:r>
              <a:rPr lang="en-US" sz="1700" dirty="0"/>
              <a:t>and </a:t>
            </a:r>
            <a:r>
              <a:rPr lang="en-US" sz="1700" dirty="0">
                <a:highlight>
                  <a:srgbClr val="FFFF00"/>
                </a:highlight>
              </a:rPr>
              <a:t>on every level </a:t>
            </a:r>
            <a:r>
              <a:rPr lang="en-US" sz="1700" dirty="0"/>
              <a:t>of the circular relationship between the </a:t>
            </a:r>
            <a:r>
              <a:rPr lang="en-US" sz="1700" dirty="0">
                <a:highlight>
                  <a:srgbClr val="FFFF00"/>
                </a:highlight>
              </a:rPr>
              <a:t>ministry of Pastors</a:t>
            </a:r>
            <a:r>
              <a:rPr lang="en-US" sz="1700" dirty="0"/>
              <a:t>, the </a:t>
            </a:r>
            <a:r>
              <a:rPr lang="en-US" sz="1700" dirty="0">
                <a:highlight>
                  <a:srgbClr val="FFFF00"/>
                </a:highlight>
              </a:rPr>
              <a:t>participation and co-responsibility of lay people</a:t>
            </a:r>
            <a:r>
              <a:rPr lang="en-US" sz="1700" dirty="0"/>
              <a:t>, the stimulus coming from the charismatic gifts according to the dynamic circular link between ‘one’, ‘some’ and all’.” (</a:t>
            </a:r>
            <a:r>
              <a:rPr lang="en-AU" sz="1700" dirty="0"/>
              <a:t>ITC, </a:t>
            </a:r>
            <a:r>
              <a:rPr lang="en-AU" sz="1700" i="1" dirty="0"/>
              <a:t>Synodality, </a:t>
            </a:r>
            <a:r>
              <a:rPr lang="en-US" sz="1700" dirty="0"/>
              <a:t>n. 106a)</a:t>
            </a:r>
          </a:p>
        </p:txBody>
      </p:sp>
    </p:spTree>
    <p:extLst>
      <p:ext uri="{BB962C8B-B14F-4D97-AF65-F5344CB8AC3E}">
        <p14:creationId xmlns:p14="http://schemas.microsoft.com/office/powerpoint/2010/main" val="16512170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089AB1E6-B78A-E1EC-9811-DF4838FC63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507" y="193674"/>
            <a:ext cx="7308986" cy="4756152"/>
          </a:xfrm>
          <a:prstGeom prst="rect">
            <a:avLst/>
          </a:prstGeom>
        </p:spPr>
      </p:pic>
      <p:sp>
        <p:nvSpPr>
          <p:cNvPr id="4" name="Title 3">
            <a:extLst>
              <a:ext uri="{FF2B5EF4-FFF2-40B4-BE49-F238E27FC236}">
                <a16:creationId xmlns:a16="http://schemas.microsoft.com/office/drawing/2014/main" id="{DB818B8A-6CA8-09F3-B839-6F079C2B42AE}"/>
              </a:ext>
            </a:extLst>
          </p:cNvPr>
          <p:cNvSpPr>
            <a:spLocks noGrp="1"/>
          </p:cNvSpPr>
          <p:nvPr>
            <p:ph type="title"/>
          </p:nvPr>
        </p:nvSpPr>
        <p:spPr/>
        <p:txBody>
          <a:bodyPr/>
          <a:lstStyle/>
          <a:p>
            <a:endParaRPr lang="en-AU"/>
          </a:p>
        </p:txBody>
      </p:sp>
      <p:sp>
        <p:nvSpPr>
          <p:cNvPr id="5" name="Text Placeholder 4">
            <a:extLst>
              <a:ext uri="{FF2B5EF4-FFF2-40B4-BE49-F238E27FC236}">
                <a16:creationId xmlns:a16="http://schemas.microsoft.com/office/drawing/2014/main" id="{643FB914-CCE0-8C80-9330-913637C312E2}"/>
              </a:ext>
            </a:extLst>
          </p:cNvPr>
          <p:cNvSpPr>
            <a:spLocks noGrp="1"/>
          </p:cNvSpPr>
          <p:nvPr>
            <p:ph type="body" sz="quarter" idx="1"/>
          </p:nvPr>
        </p:nvSpPr>
        <p:spPr/>
        <p:txBody>
          <a:bodyPr>
            <a:normAutofit fontScale="92500" lnSpcReduction="10000"/>
          </a:bodyPr>
          <a:lstStyle/>
          <a:p>
            <a:endParaRPr lang="en-AU"/>
          </a:p>
        </p:txBody>
      </p:sp>
      <p:sp>
        <p:nvSpPr>
          <p:cNvPr id="297" name="Google Shape;164;p7"/>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298" name="Google Shape;165;p7"/>
          <p:cNvSpPr txBox="1"/>
          <p:nvPr/>
        </p:nvSpPr>
        <p:spPr>
          <a:xfrm>
            <a:off x="8527199" y="4720378"/>
            <a:ext cx="548701" cy="269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r>
              <a:t>7</a:t>
            </a:r>
          </a:p>
        </p:txBody>
      </p:sp>
      <p:sp>
        <p:nvSpPr>
          <p:cNvPr id="2" name="TextBox 1">
            <a:extLst>
              <a:ext uri="{FF2B5EF4-FFF2-40B4-BE49-F238E27FC236}">
                <a16:creationId xmlns:a16="http://schemas.microsoft.com/office/drawing/2014/main" id="{25BD65D9-D7C0-E683-8209-34DDD8616C8A}"/>
              </a:ext>
            </a:extLst>
          </p:cNvPr>
          <p:cNvSpPr txBox="1"/>
          <p:nvPr/>
        </p:nvSpPr>
        <p:spPr>
          <a:xfrm>
            <a:off x="7917084" y="4412603"/>
            <a:ext cx="8778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1400" b="0" i="0" u="none" strike="noStrike" cap="none" spc="0" normalizeH="0" baseline="0">
                <a:ln>
                  <a:noFill/>
                </a:ln>
                <a:solidFill>
                  <a:srgbClr val="000000"/>
                </a:solidFill>
                <a:effectLst/>
                <a:uFillTx/>
                <a:latin typeface="+mn-lt"/>
                <a:ea typeface="+mn-ea"/>
                <a:cs typeface="+mn-cs"/>
                <a:sym typeface="Arial"/>
              </a:rPr>
              <a:t>May 2021</a:t>
            </a:r>
          </a:p>
        </p:txBody>
      </p:sp>
      <p:pic>
        <p:nvPicPr>
          <p:cNvPr id="9" name="Picture 8" descr="A picture containing diagram&#10;&#10;Description automatically generated">
            <a:extLst>
              <a:ext uri="{FF2B5EF4-FFF2-40B4-BE49-F238E27FC236}">
                <a16:creationId xmlns:a16="http://schemas.microsoft.com/office/drawing/2014/main" id="{0F26ECD9-5BAC-B1C5-ABCD-E353B9DDE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13244"/>
            <a:ext cx="1431898" cy="1194612"/>
          </a:xfrm>
          <a:prstGeom prst="rect">
            <a:avLst/>
          </a:prstGeom>
        </p:spPr>
      </p:pic>
      <p:sp>
        <p:nvSpPr>
          <p:cNvPr id="3" name="Arrow: Right 2">
            <a:extLst>
              <a:ext uri="{FF2B5EF4-FFF2-40B4-BE49-F238E27FC236}">
                <a16:creationId xmlns:a16="http://schemas.microsoft.com/office/drawing/2014/main" id="{F062E6F0-BF94-190E-C9DB-A91804470D67}"/>
              </a:ext>
            </a:extLst>
          </p:cNvPr>
          <p:cNvSpPr/>
          <p:nvPr/>
        </p:nvSpPr>
        <p:spPr>
          <a:xfrm>
            <a:off x="1261275" y="3235186"/>
            <a:ext cx="7135841" cy="1620000"/>
          </a:xfrm>
          <a:prstGeom prst="rightArrow">
            <a:avLst/>
          </a:prstGeom>
          <a:solidFill>
            <a:srgbClr val="F28E00">
              <a:tint val="66000"/>
              <a:satMod val="160000"/>
              <a:alpha val="57000"/>
            </a:srgbClr>
          </a:solidFill>
          <a:ln w="76200" cap="flat">
            <a:noFill/>
            <a:prstDash val="solid"/>
            <a:round/>
          </a:ln>
          <a:effectLst/>
          <a:scene3d>
            <a:camera prst="orthographicFront">
              <a:rot lat="0" lon="0" rev="0"/>
            </a:camera>
            <a:lightRig rig="glow" dir="t">
              <a:rot lat="0" lon="0" rev="14100000"/>
            </a:lightRig>
          </a:scene3d>
          <a:sp3d prstMaterial="softEdge">
            <a:bevelT w="127000" prst="artDeco"/>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1400" b="0" i="0" u="none" strike="noStrike" cap="none" spc="0" normalizeH="0" baseline="0">
              <a:ln>
                <a:noFill/>
              </a:ln>
              <a:solidFill>
                <a:srgbClr val="000000"/>
              </a:solidFill>
              <a:effectLst/>
              <a:uFillTx/>
              <a:latin typeface="+mn-lt"/>
              <a:ea typeface="+mn-ea"/>
              <a:cs typeface="+mn-cs"/>
              <a:sym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4ED0A507-2C51-0E56-C0C1-41F88167C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143" y="0"/>
            <a:ext cx="6957714" cy="5143500"/>
          </a:xfrm>
          <a:prstGeom prst="rect">
            <a:avLst/>
          </a:prstGeom>
        </p:spPr>
      </p:pic>
      <p:sp>
        <p:nvSpPr>
          <p:cNvPr id="6" name="TextBox 5">
            <a:extLst>
              <a:ext uri="{FF2B5EF4-FFF2-40B4-BE49-F238E27FC236}">
                <a16:creationId xmlns:a16="http://schemas.microsoft.com/office/drawing/2014/main" id="{211AAEBF-F44B-8DAB-9DDB-E836147C21C5}"/>
              </a:ext>
            </a:extLst>
          </p:cNvPr>
          <p:cNvSpPr txBox="1"/>
          <p:nvPr/>
        </p:nvSpPr>
        <p:spPr>
          <a:xfrm>
            <a:off x="7802784" y="4720378"/>
            <a:ext cx="1175961" cy="3077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1400" b="0" i="0" u="none" strike="noStrike" cap="none" spc="0" normalizeH="0" baseline="0">
                <a:ln>
                  <a:noFill/>
                </a:ln>
                <a:solidFill>
                  <a:srgbClr val="000000"/>
                </a:solidFill>
                <a:effectLst/>
                <a:uFillTx/>
                <a:latin typeface="+mn-lt"/>
                <a:ea typeface="+mn-ea"/>
                <a:cs typeface="+mn-cs"/>
                <a:sym typeface="Arial"/>
              </a:rPr>
              <a:t>October 2022</a:t>
            </a:r>
          </a:p>
        </p:txBody>
      </p:sp>
      <p:sp>
        <p:nvSpPr>
          <p:cNvPr id="7" name="Rectangle 6">
            <a:extLst>
              <a:ext uri="{FF2B5EF4-FFF2-40B4-BE49-F238E27FC236}">
                <a16:creationId xmlns:a16="http://schemas.microsoft.com/office/drawing/2014/main" id="{A3D49F67-BB2B-1485-2971-7E0DF9246A5B}"/>
              </a:ext>
            </a:extLst>
          </p:cNvPr>
          <p:cNvSpPr/>
          <p:nvPr/>
        </p:nvSpPr>
        <p:spPr>
          <a:xfrm>
            <a:off x="7308325" y="0"/>
            <a:ext cx="742532" cy="694394"/>
          </a:xfrm>
          <a:prstGeom prst="rect">
            <a:avLst/>
          </a:prstGeom>
          <a:solidFill>
            <a:schemeClr val="bg1"/>
          </a:soli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1400" b="0" i="0" u="none" strike="noStrike" cap="none" spc="0" normalizeH="0" baseline="0">
              <a:ln>
                <a:noFill/>
              </a:ln>
              <a:solidFill>
                <a:srgbClr val="000000"/>
              </a:solidFill>
              <a:effectLst/>
              <a:uFillTx/>
              <a:latin typeface="+mn-lt"/>
              <a:ea typeface="+mn-ea"/>
              <a:cs typeface="+mn-cs"/>
              <a:sym typeface="Arial"/>
            </a:endParaRPr>
          </a:p>
        </p:txBody>
      </p:sp>
      <p:sp>
        <p:nvSpPr>
          <p:cNvPr id="8" name="Freeform: Shape 7">
            <a:extLst>
              <a:ext uri="{FF2B5EF4-FFF2-40B4-BE49-F238E27FC236}">
                <a16:creationId xmlns:a16="http://schemas.microsoft.com/office/drawing/2014/main" id="{2B70CAF5-0B5E-2666-65A0-0D5A1BD2405A}"/>
              </a:ext>
            </a:extLst>
          </p:cNvPr>
          <p:cNvSpPr/>
          <p:nvPr/>
        </p:nvSpPr>
        <p:spPr>
          <a:xfrm>
            <a:off x="915920" y="1150300"/>
            <a:ext cx="7802272" cy="2842899"/>
          </a:xfrm>
          <a:custGeom>
            <a:avLst/>
            <a:gdLst>
              <a:gd name="connsiteX0" fmla="*/ 921885 w 6372843"/>
              <a:gd name="connsiteY0" fmla="*/ 2767454 h 2767454"/>
              <a:gd name="connsiteX1" fmla="*/ 2410443 w 6372843"/>
              <a:gd name="connsiteY1" fmla="*/ 1420663 h 2767454"/>
              <a:gd name="connsiteX2" fmla="*/ 1389717 w 6372843"/>
              <a:gd name="connsiteY2" fmla="*/ 570058 h 2767454"/>
              <a:gd name="connsiteX3" fmla="*/ 35838 w 6372843"/>
              <a:gd name="connsiteY3" fmla="*/ 1179658 h 2767454"/>
              <a:gd name="connsiteX4" fmla="*/ 560378 w 6372843"/>
              <a:gd name="connsiteY4" fmla="*/ 2122412 h 2767454"/>
              <a:gd name="connsiteX5" fmla="*/ 2332471 w 6372843"/>
              <a:gd name="connsiteY5" fmla="*/ 2342151 h 2767454"/>
              <a:gd name="connsiteX6" fmla="*/ 4189624 w 6372843"/>
              <a:gd name="connsiteY6" fmla="*/ 1923938 h 2767454"/>
              <a:gd name="connsiteX7" fmla="*/ 4536954 w 6372843"/>
              <a:gd name="connsiteY7" fmla="*/ 1101686 h 2767454"/>
              <a:gd name="connsiteX8" fmla="*/ 4295950 w 6372843"/>
              <a:gd name="connsiteY8" fmla="*/ 307789 h 2767454"/>
              <a:gd name="connsiteX9" fmla="*/ 2991689 w 6372843"/>
              <a:gd name="connsiteY9" fmla="*/ 300700 h 2767454"/>
              <a:gd name="connsiteX10" fmla="*/ 2623094 w 6372843"/>
              <a:gd name="connsiteY10" fmla="*/ 1363956 h 2767454"/>
              <a:gd name="connsiteX11" fmla="*/ 3438257 w 6372843"/>
              <a:gd name="connsiteY11" fmla="*/ 2037351 h 2767454"/>
              <a:gd name="connsiteX12" fmla="*/ 4841754 w 6372843"/>
              <a:gd name="connsiteY12" fmla="*/ 1888496 h 2767454"/>
              <a:gd name="connsiteX13" fmla="*/ 5869568 w 6372843"/>
              <a:gd name="connsiteY13" fmla="*/ 945742 h 2767454"/>
              <a:gd name="connsiteX14" fmla="*/ 5621475 w 6372843"/>
              <a:gd name="connsiteY14" fmla="*/ 24254 h 2767454"/>
              <a:gd name="connsiteX15" fmla="*/ 4728340 w 6372843"/>
              <a:gd name="connsiteY15" fmla="*/ 350319 h 2767454"/>
              <a:gd name="connsiteX16" fmla="*/ 4692899 w 6372843"/>
              <a:gd name="connsiteY16" fmla="*/ 1229277 h 2767454"/>
              <a:gd name="connsiteX17" fmla="*/ 5607299 w 6372843"/>
              <a:gd name="connsiteY17" fmla="*/ 1732551 h 2767454"/>
              <a:gd name="connsiteX18" fmla="*/ 6372843 w 6372843"/>
              <a:gd name="connsiteY18" fmla="*/ 1760905 h 2767454"/>
              <a:gd name="connsiteX0" fmla="*/ 912768 w 6363726"/>
              <a:gd name="connsiteY0" fmla="*/ 2767454 h 2767454"/>
              <a:gd name="connsiteX1" fmla="*/ 2401326 w 6363726"/>
              <a:gd name="connsiteY1" fmla="*/ 1420663 h 2767454"/>
              <a:gd name="connsiteX2" fmla="*/ 1224655 w 6363726"/>
              <a:gd name="connsiteY2" fmla="*/ 733091 h 2767454"/>
              <a:gd name="connsiteX3" fmla="*/ 26721 w 6363726"/>
              <a:gd name="connsiteY3" fmla="*/ 1179658 h 2767454"/>
              <a:gd name="connsiteX4" fmla="*/ 551261 w 6363726"/>
              <a:gd name="connsiteY4" fmla="*/ 2122412 h 2767454"/>
              <a:gd name="connsiteX5" fmla="*/ 2323354 w 6363726"/>
              <a:gd name="connsiteY5" fmla="*/ 2342151 h 2767454"/>
              <a:gd name="connsiteX6" fmla="*/ 4180507 w 6363726"/>
              <a:gd name="connsiteY6" fmla="*/ 1923938 h 2767454"/>
              <a:gd name="connsiteX7" fmla="*/ 4527837 w 6363726"/>
              <a:gd name="connsiteY7" fmla="*/ 1101686 h 2767454"/>
              <a:gd name="connsiteX8" fmla="*/ 4286833 w 6363726"/>
              <a:gd name="connsiteY8" fmla="*/ 307789 h 2767454"/>
              <a:gd name="connsiteX9" fmla="*/ 2982572 w 6363726"/>
              <a:gd name="connsiteY9" fmla="*/ 300700 h 2767454"/>
              <a:gd name="connsiteX10" fmla="*/ 2613977 w 6363726"/>
              <a:gd name="connsiteY10" fmla="*/ 1363956 h 2767454"/>
              <a:gd name="connsiteX11" fmla="*/ 3429140 w 6363726"/>
              <a:gd name="connsiteY11" fmla="*/ 2037351 h 2767454"/>
              <a:gd name="connsiteX12" fmla="*/ 4832637 w 6363726"/>
              <a:gd name="connsiteY12" fmla="*/ 1888496 h 2767454"/>
              <a:gd name="connsiteX13" fmla="*/ 5860451 w 6363726"/>
              <a:gd name="connsiteY13" fmla="*/ 945742 h 2767454"/>
              <a:gd name="connsiteX14" fmla="*/ 5612358 w 6363726"/>
              <a:gd name="connsiteY14" fmla="*/ 24254 h 2767454"/>
              <a:gd name="connsiteX15" fmla="*/ 4719223 w 6363726"/>
              <a:gd name="connsiteY15" fmla="*/ 350319 h 2767454"/>
              <a:gd name="connsiteX16" fmla="*/ 4683782 w 6363726"/>
              <a:gd name="connsiteY16" fmla="*/ 1229277 h 2767454"/>
              <a:gd name="connsiteX17" fmla="*/ 5598182 w 6363726"/>
              <a:gd name="connsiteY17" fmla="*/ 1732551 h 2767454"/>
              <a:gd name="connsiteX18" fmla="*/ 6363726 w 6363726"/>
              <a:gd name="connsiteY18" fmla="*/ 1760905 h 2767454"/>
              <a:gd name="connsiteX0" fmla="*/ 633242 w 6084200"/>
              <a:gd name="connsiteY0" fmla="*/ 2767454 h 2767454"/>
              <a:gd name="connsiteX1" fmla="*/ 2121800 w 6084200"/>
              <a:gd name="connsiteY1" fmla="*/ 1420663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4248311 w 6084200"/>
              <a:gd name="connsiteY7" fmla="*/ 1101686 h 2767454"/>
              <a:gd name="connsiteX8" fmla="*/ 4007307 w 6084200"/>
              <a:gd name="connsiteY8" fmla="*/ 307789 h 2767454"/>
              <a:gd name="connsiteX9" fmla="*/ 2703046 w 6084200"/>
              <a:gd name="connsiteY9" fmla="*/ 30070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4248311 w 6084200"/>
              <a:gd name="connsiteY7" fmla="*/ 1101686 h 2767454"/>
              <a:gd name="connsiteX8" fmla="*/ 4007307 w 6084200"/>
              <a:gd name="connsiteY8" fmla="*/ 307789 h 2767454"/>
              <a:gd name="connsiteX9" fmla="*/ 2703046 w 6084200"/>
              <a:gd name="connsiteY9" fmla="*/ 30070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4248311 w 6084200"/>
              <a:gd name="connsiteY7" fmla="*/ 1101686 h 2767454"/>
              <a:gd name="connsiteX8" fmla="*/ 3638712 w 6084200"/>
              <a:gd name="connsiteY8" fmla="*/ 811064 h 2767454"/>
              <a:gd name="connsiteX9" fmla="*/ 2703046 w 6084200"/>
              <a:gd name="connsiteY9" fmla="*/ 30070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4248311 w 6084200"/>
              <a:gd name="connsiteY7" fmla="*/ 1101686 h 2767454"/>
              <a:gd name="connsiteX8" fmla="*/ 3638712 w 6084200"/>
              <a:gd name="connsiteY8" fmla="*/ 811064 h 2767454"/>
              <a:gd name="connsiteX9" fmla="*/ 2880256 w 6084200"/>
              <a:gd name="connsiteY9" fmla="*/ 78271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3872627 w 6084200"/>
              <a:gd name="connsiteY7" fmla="*/ 1179658 h 2767454"/>
              <a:gd name="connsiteX8" fmla="*/ 3638712 w 6084200"/>
              <a:gd name="connsiteY8" fmla="*/ 811064 h 2767454"/>
              <a:gd name="connsiteX9" fmla="*/ 2880256 w 6084200"/>
              <a:gd name="connsiteY9" fmla="*/ 78271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3872627 w 6084200"/>
              <a:gd name="connsiteY7" fmla="*/ 1179658 h 2767454"/>
              <a:gd name="connsiteX8" fmla="*/ 3454415 w 6084200"/>
              <a:gd name="connsiteY8" fmla="*/ 839417 h 2767454"/>
              <a:gd name="connsiteX9" fmla="*/ 2880256 w 6084200"/>
              <a:gd name="connsiteY9" fmla="*/ 78271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752126 w 6084200"/>
              <a:gd name="connsiteY6" fmla="*/ 1874319 h 2767454"/>
              <a:gd name="connsiteX7" fmla="*/ 3872627 w 6084200"/>
              <a:gd name="connsiteY7" fmla="*/ 1179658 h 2767454"/>
              <a:gd name="connsiteX8" fmla="*/ 3454415 w 6084200"/>
              <a:gd name="connsiteY8" fmla="*/ 839417 h 2767454"/>
              <a:gd name="connsiteX9" fmla="*/ 2880256 w 6084200"/>
              <a:gd name="connsiteY9" fmla="*/ 78271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491122 h 2491122"/>
              <a:gd name="connsiteX1" fmla="*/ 1767382 w 6084200"/>
              <a:gd name="connsiteY1" fmla="*/ 1279010 h 2491122"/>
              <a:gd name="connsiteX2" fmla="*/ 945129 w 6084200"/>
              <a:gd name="connsiteY2" fmla="*/ 456759 h 2491122"/>
              <a:gd name="connsiteX3" fmla="*/ 73260 w 6084200"/>
              <a:gd name="connsiteY3" fmla="*/ 967121 h 2491122"/>
              <a:gd name="connsiteX4" fmla="*/ 271735 w 6084200"/>
              <a:gd name="connsiteY4" fmla="*/ 1846080 h 2491122"/>
              <a:gd name="connsiteX5" fmla="*/ 2043828 w 6084200"/>
              <a:gd name="connsiteY5" fmla="*/ 2065819 h 2491122"/>
              <a:gd name="connsiteX6" fmla="*/ 3752126 w 6084200"/>
              <a:gd name="connsiteY6" fmla="*/ 1597987 h 2491122"/>
              <a:gd name="connsiteX7" fmla="*/ 3872627 w 6084200"/>
              <a:gd name="connsiteY7" fmla="*/ 903326 h 2491122"/>
              <a:gd name="connsiteX8" fmla="*/ 3454415 w 6084200"/>
              <a:gd name="connsiteY8" fmla="*/ 563085 h 2491122"/>
              <a:gd name="connsiteX9" fmla="*/ 2880256 w 6084200"/>
              <a:gd name="connsiteY9" fmla="*/ 506378 h 2491122"/>
              <a:gd name="connsiteX10" fmla="*/ 2334451 w 6084200"/>
              <a:gd name="connsiteY10" fmla="*/ 1087624 h 2491122"/>
              <a:gd name="connsiteX11" fmla="*/ 3149614 w 6084200"/>
              <a:gd name="connsiteY11" fmla="*/ 1761019 h 2491122"/>
              <a:gd name="connsiteX12" fmla="*/ 4553111 w 6084200"/>
              <a:gd name="connsiteY12" fmla="*/ 1612164 h 2491122"/>
              <a:gd name="connsiteX13" fmla="*/ 5580925 w 6084200"/>
              <a:gd name="connsiteY13" fmla="*/ 669410 h 2491122"/>
              <a:gd name="connsiteX14" fmla="*/ 5084739 w 6084200"/>
              <a:gd name="connsiteY14" fmla="*/ 116518 h 2491122"/>
              <a:gd name="connsiteX15" fmla="*/ 4439697 w 6084200"/>
              <a:gd name="connsiteY15" fmla="*/ 73987 h 2491122"/>
              <a:gd name="connsiteX16" fmla="*/ 4404256 w 6084200"/>
              <a:gd name="connsiteY16" fmla="*/ 952945 h 2491122"/>
              <a:gd name="connsiteX17" fmla="*/ 5318656 w 6084200"/>
              <a:gd name="connsiteY17" fmla="*/ 1456219 h 2491122"/>
              <a:gd name="connsiteX18" fmla="*/ 6084200 w 6084200"/>
              <a:gd name="connsiteY18" fmla="*/ 1484573 h 2491122"/>
              <a:gd name="connsiteX0" fmla="*/ 633242 w 6084200"/>
              <a:gd name="connsiteY0" fmla="*/ 2381857 h 2381857"/>
              <a:gd name="connsiteX1" fmla="*/ 1767382 w 6084200"/>
              <a:gd name="connsiteY1" fmla="*/ 1169745 h 2381857"/>
              <a:gd name="connsiteX2" fmla="*/ 945129 w 6084200"/>
              <a:gd name="connsiteY2" fmla="*/ 347494 h 2381857"/>
              <a:gd name="connsiteX3" fmla="*/ 73260 w 6084200"/>
              <a:gd name="connsiteY3" fmla="*/ 857856 h 2381857"/>
              <a:gd name="connsiteX4" fmla="*/ 271735 w 6084200"/>
              <a:gd name="connsiteY4" fmla="*/ 1736815 h 2381857"/>
              <a:gd name="connsiteX5" fmla="*/ 2043828 w 6084200"/>
              <a:gd name="connsiteY5" fmla="*/ 1956554 h 2381857"/>
              <a:gd name="connsiteX6" fmla="*/ 3752126 w 6084200"/>
              <a:gd name="connsiteY6" fmla="*/ 1488722 h 2381857"/>
              <a:gd name="connsiteX7" fmla="*/ 3872627 w 6084200"/>
              <a:gd name="connsiteY7" fmla="*/ 794061 h 2381857"/>
              <a:gd name="connsiteX8" fmla="*/ 3454415 w 6084200"/>
              <a:gd name="connsiteY8" fmla="*/ 453820 h 2381857"/>
              <a:gd name="connsiteX9" fmla="*/ 2880256 w 6084200"/>
              <a:gd name="connsiteY9" fmla="*/ 397113 h 2381857"/>
              <a:gd name="connsiteX10" fmla="*/ 2334451 w 6084200"/>
              <a:gd name="connsiteY10" fmla="*/ 978359 h 2381857"/>
              <a:gd name="connsiteX11" fmla="*/ 3149614 w 6084200"/>
              <a:gd name="connsiteY11" fmla="*/ 1651754 h 2381857"/>
              <a:gd name="connsiteX12" fmla="*/ 4553111 w 6084200"/>
              <a:gd name="connsiteY12" fmla="*/ 1502899 h 2381857"/>
              <a:gd name="connsiteX13" fmla="*/ 5580925 w 6084200"/>
              <a:gd name="connsiteY13" fmla="*/ 560145 h 2381857"/>
              <a:gd name="connsiteX14" fmla="*/ 5084739 w 6084200"/>
              <a:gd name="connsiteY14" fmla="*/ 7253 h 2381857"/>
              <a:gd name="connsiteX15" fmla="*/ 4425521 w 6084200"/>
              <a:gd name="connsiteY15" fmla="*/ 283699 h 2381857"/>
              <a:gd name="connsiteX16" fmla="*/ 4404256 w 6084200"/>
              <a:gd name="connsiteY16" fmla="*/ 843680 h 2381857"/>
              <a:gd name="connsiteX17" fmla="*/ 5318656 w 6084200"/>
              <a:gd name="connsiteY17" fmla="*/ 1346954 h 2381857"/>
              <a:gd name="connsiteX18" fmla="*/ 6084200 w 6084200"/>
              <a:gd name="connsiteY18" fmla="*/ 1375308 h 2381857"/>
              <a:gd name="connsiteX0" fmla="*/ 0 w 7802272"/>
              <a:gd name="connsiteY0" fmla="*/ 2842899 h 2842899"/>
              <a:gd name="connsiteX1" fmla="*/ 3485454 w 7802272"/>
              <a:gd name="connsiteY1" fmla="*/ 1169745 h 2842899"/>
              <a:gd name="connsiteX2" fmla="*/ 2663201 w 7802272"/>
              <a:gd name="connsiteY2" fmla="*/ 347494 h 2842899"/>
              <a:gd name="connsiteX3" fmla="*/ 1791332 w 7802272"/>
              <a:gd name="connsiteY3" fmla="*/ 857856 h 2842899"/>
              <a:gd name="connsiteX4" fmla="*/ 1989807 w 7802272"/>
              <a:gd name="connsiteY4" fmla="*/ 1736815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 name="connsiteX0" fmla="*/ 0 w 7802272"/>
              <a:gd name="connsiteY0" fmla="*/ 2842899 h 2842899"/>
              <a:gd name="connsiteX1" fmla="*/ 3131989 w 7802272"/>
              <a:gd name="connsiteY1" fmla="*/ 1953517 h 2842899"/>
              <a:gd name="connsiteX2" fmla="*/ 2663201 w 7802272"/>
              <a:gd name="connsiteY2" fmla="*/ 347494 h 2842899"/>
              <a:gd name="connsiteX3" fmla="*/ 1791332 w 7802272"/>
              <a:gd name="connsiteY3" fmla="*/ 857856 h 2842899"/>
              <a:gd name="connsiteX4" fmla="*/ 1989807 w 7802272"/>
              <a:gd name="connsiteY4" fmla="*/ 1736815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 name="connsiteX0" fmla="*/ 0 w 7802272"/>
              <a:gd name="connsiteY0" fmla="*/ 2842899 h 2842899"/>
              <a:gd name="connsiteX1" fmla="*/ 3131989 w 7802272"/>
              <a:gd name="connsiteY1" fmla="*/ 1953517 h 2842899"/>
              <a:gd name="connsiteX2" fmla="*/ 2755409 w 7802272"/>
              <a:gd name="connsiteY2" fmla="*/ 585699 h 2842899"/>
              <a:gd name="connsiteX3" fmla="*/ 1791332 w 7802272"/>
              <a:gd name="connsiteY3" fmla="*/ 857856 h 2842899"/>
              <a:gd name="connsiteX4" fmla="*/ 1989807 w 7802272"/>
              <a:gd name="connsiteY4" fmla="*/ 1736815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 name="connsiteX0" fmla="*/ 0 w 7802272"/>
              <a:gd name="connsiteY0" fmla="*/ 2842899 h 2842899"/>
              <a:gd name="connsiteX1" fmla="*/ 3131989 w 7802272"/>
              <a:gd name="connsiteY1" fmla="*/ 1953517 h 2842899"/>
              <a:gd name="connsiteX2" fmla="*/ 2755409 w 7802272"/>
              <a:gd name="connsiteY2" fmla="*/ 585699 h 2842899"/>
              <a:gd name="connsiteX3" fmla="*/ 2052589 w 7802272"/>
              <a:gd name="connsiteY3" fmla="*/ 973117 h 2842899"/>
              <a:gd name="connsiteX4" fmla="*/ 1989807 w 7802272"/>
              <a:gd name="connsiteY4" fmla="*/ 1736815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 name="connsiteX0" fmla="*/ 0 w 7802272"/>
              <a:gd name="connsiteY0" fmla="*/ 2842899 h 2842899"/>
              <a:gd name="connsiteX1" fmla="*/ 3131989 w 7802272"/>
              <a:gd name="connsiteY1" fmla="*/ 1953517 h 2842899"/>
              <a:gd name="connsiteX2" fmla="*/ 2901406 w 7802272"/>
              <a:gd name="connsiteY2" fmla="*/ 654855 h 2842899"/>
              <a:gd name="connsiteX3" fmla="*/ 2052589 w 7802272"/>
              <a:gd name="connsiteY3" fmla="*/ 973117 h 2842899"/>
              <a:gd name="connsiteX4" fmla="*/ 1989807 w 7802272"/>
              <a:gd name="connsiteY4" fmla="*/ 1736815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 name="connsiteX0" fmla="*/ 0 w 7802272"/>
              <a:gd name="connsiteY0" fmla="*/ 2842899 h 2842899"/>
              <a:gd name="connsiteX1" fmla="*/ 3131989 w 7802272"/>
              <a:gd name="connsiteY1" fmla="*/ 1953517 h 2842899"/>
              <a:gd name="connsiteX2" fmla="*/ 2901406 w 7802272"/>
              <a:gd name="connsiteY2" fmla="*/ 654855 h 2842899"/>
              <a:gd name="connsiteX3" fmla="*/ 2052589 w 7802272"/>
              <a:gd name="connsiteY3" fmla="*/ 973117 h 2842899"/>
              <a:gd name="connsiteX4" fmla="*/ 2166540 w 7802272"/>
              <a:gd name="connsiteY4" fmla="*/ 1675342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02272" h="2842899">
                <a:moveTo>
                  <a:pt x="0" y="2842899"/>
                </a:moveTo>
                <a:cubicBezTo>
                  <a:pt x="705293" y="2352620"/>
                  <a:pt x="2648421" y="2318191"/>
                  <a:pt x="3131989" y="1953517"/>
                </a:cubicBezTo>
                <a:cubicBezTo>
                  <a:pt x="3615557" y="1588843"/>
                  <a:pt x="3081306" y="818255"/>
                  <a:pt x="2901406" y="654855"/>
                </a:cubicBezTo>
                <a:cubicBezTo>
                  <a:pt x="2721506" y="491455"/>
                  <a:pt x="2175067" y="803036"/>
                  <a:pt x="2052589" y="973117"/>
                </a:cubicBezTo>
                <a:cubicBezTo>
                  <a:pt x="1930111" y="1143198"/>
                  <a:pt x="1881655" y="1511436"/>
                  <a:pt x="2166540" y="1675342"/>
                </a:cubicBezTo>
                <a:cubicBezTo>
                  <a:pt x="2451425" y="1839248"/>
                  <a:pt x="3211291" y="1987657"/>
                  <a:pt x="3761900" y="1956554"/>
                </a:cubicBezTo>
                <a:cubicBezTo>
                  <a:pt x="4312509" y="1925451"/>
                  <a:pt x="5165398" y="1682471"/>
                  <a:pt x="5470198" y="1488722"/>
                </a:cubicBezTo>
                <a:cubicBezTo>
                  <a:pt x="5774998" y="1294973"/>
                  <a:pt x="5640317" y="966545"/>
                  <a:pt x="5590699" y="794061"/>
                </a:cubicBezTo>
                <a:cubicBezTo>
                  <a:pt x="5541081" y="621577"/>
                  <a:pt x="5337882" y="519978"/>
                  <a:pt x="5172487" y="453820"/>
                </a:cubicBezTo>
                <a:cubicBezTo>
                  <a:pt x="5007092" y="387662"/>
                  <a:pt x="4784989" y="309690"/>
                  <a:pt x="4598328" y="397113"/>
                </a:cubicBezTo>
                <a:cubicBezTo>
                  <a:pt x="4411667" y="484536"/>
                  <a:pt x="4007630" y="769252"/>
                  <a:pt x="4052523" y="978359"/>
                </a:cubicBezTo>
                <a:cubicBezTo>
                  <a:pt x="4097416" y="1187466"/>
                  <a:pt x="4497909" y="1564331"/>
                  <a:pt x="4867686" y="1651754"/>
                </a:cubicBezTo>
                <a:cubicBezTo>
                  <a:pt x="5237463" y="1739177"/>
                  <a:pt x="5865965" y="1684834"/>
                  <a:pt x="6271183" y="1502899"/>
                </a:cubicBezTo>
                <a:cubicBezTo>
                  <a:pt x="6676401" y="1320964"/>
                  <a:pt x="7210392" y="809419"/>
                  <a:pt x="7298997" y="560145"/>
                </a:cubicBezTo>
                <a:cubicBezTo>
                  <a:pt x="7387602" y="310871"/>
                  <a:pt x="6995378" y="53327"/>
                  <a:pt x="6802811" y="7253"/>
                </a:cubicBezTo>
                <a:cubicBezTo>
                  <a:pt x="6610244" y="-38821"/>
                  <a:pt x="6257007" y="144295"/>
                  <a:pt x="6143593" y="283699"/>
                </a:cubicBezTo>
                <a:cubicBezTo>
                  <a:pt x="6030179" y="423104"/>
                  <a:pt x="5973472" y="666471"/>
                  <a:pt x="6122328" y="843680"/>
                </a:cubicBezTo>
                <a:cubicBezTo>
                  <a:pt x="6271184" y="1020889"/>
                  <a:pt x="6756737" y="1258349"/>
                  <a:pt x="7036728" y="1346954"/>
                </a:cubicBezTo>
                <a:cubicBezTo>
                  <a:pt x="7316719" y="1435559"/>
                  <a:pt x="7673500" y="1371764"/>
                  <a:pt x="7802272" y="1375308"/>
                </a:cubicBezTo>
              </a:path>
            </a:pathLst>
          </a:custGeom>
          <a:ln w="85725">
            <a:solidFill>
              <a:schemeClr val="accent1">
                <a:alpha val="51000"/>
              </a:schemeClr>
            </a:solidFill>
            <a:headEnd type="none" w="med" len="med"/>
            <a:tailEnd type="arrow" w="lg" len="lg"/>
          </a:ln>
        </p:spPr>
        <p:style>
          <a:lnRef idx="3">
            <a:schemeClr val="accent1"/>
          </a:lnRef>
          <a:fillRef idx="0">
            <a:schemeClr val="accent1"/>
          </a:fillRef>
          <a:effectRef idx="2">
            <a:schemeClr val="accent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effectLst/>
              <a:uFillTx/>
            </a:endParaRPr>
          </a:p>
        </p:txBody>
      </p:sp>
      <p:sp>
        <p:nvSpPr>
          <p:cNvPr id="2" name="Title 1">
            <a:extLst>
              <a:ext uri="{FF2B5EF4-FFF2-40B4-BE49-F238E27FC236}">
                <a16:creationId xmlns:a16="http://schemas.microsoft.com/office/drawing/2014/main" id="{447F78BC-1227-1487-ABD1-3CAD0D2C3CBA}"/>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5E6AD459-7EF1-067B-25E9-75F354835FE9}"/>
              </a:ext>
            </a:extLst>
          </p:cNvPr>
          <p:cNvSpPr>
            <a:spLocks noGrp="1"/>
          </p:cNvSpPr>
          <p:nvPr>
            <p:ph type="body" sz="quarter" idx="1"/>
          </p:nvPr>
        </p:nvSpPr>
        <p:spPr/>
        <p:txBody>
          <a:bodyPr>
            <a:normAutofit fontScale="92500" lnSpcReduction="10000"/>
          </a:bodyPr>
          <a:lstStyle/>
          <a:p>
            <a:endParaRPr lang="en-AU"/>
          </a:p>
        </p:txBody>
      </p:sp>
    </p:spTree>
    <p:extLst>
      <p:ext uri="{BB962C8B-B14F-4D97-AF65-F5344CB8AC3E}">
        <p14:creationId xmlns:p14="http://schemas.microsoft.com/office/powerpoint/2010/main" val="1083220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Google Shape;172;p8"/>
          <p:cNvSpPr txBox="1">
            <a:spLocks noGrp="1"/>
          </p:cNvSpPr>
          <p:nvPr>
            <p:ph type="title"/>
          </p:nvPr>
        </p:nvSpPr>
        <p:spPr>
          <a:xfrm>
            <a:off x="311699" y="445025"/>
            <a:ext cx="8520602" cy="916262"/>
          </a:xfrm>
          <a:prstGeom prst="rect">
            <a:avLst/>
          </a:prstGeom>
        </p:spPr>
        <p:txBody>
          <a:bodyPr anchor="ctr">
            <a:noAutofit/>
          </a:bodyPr>
          <a:lstStyle>
            <a:lvl1pPr>
              <a:defRPr sz="3200" b="0">
                <a:latin typeface="Avenir"/>
                <a:ea typeface="Avenir"/>
                <a:cs typeface="Avenir"/>
                <a:sym typeface="Avenir Roman"/>
              </a:defRPr>
            </a:lvl1pPr>
          </a:lstStyle>
          <a:p>
            <a:pPr algn="ctr"/>
            <a:r>
              <a:rPr lang="en-GB" sz="3600" dirty="0">
                <a:latin typeface="Georgia"/>
              </a:rPr>
              <a:t>The Aim of the Synod:</a:t>
            </a:r>
            <a:br>
              <a:rPr lang="en-GB" sz="3600" dirty="0">
                <a:latin typeface="Georgia"/>
              </a:rPr>
            </a:br>
            <a:r>
              <a:rPr lang="en-GB" sz="3600" dirty="0">
                <a:latin typeface="Georgia"/>
              </a:rPr>
              <a:t>The Synodal Conversion of the Church</a:t>
            </a:r>
            <a:endParaRPr lang="en-US" sz="3600" dirty="0">
              <a:latin typeface="Georgia" panose="02040502050405020303" pitchFamily="18" charset="0"/>
            </a:endParaRPr>
          </a:p>
        </p:txBody>
      </p:sp>
      <p:sp>
        <p:nvSpPr>
          <p:cNvPr id="303" name="Google Shape;173;p8"/>
          <p:cNvSpPr txBox="1">
            <a:spLocks noGrp="1"/>
          </p:cNvSpPr>
          <p:nvPr>
            <p:ph type="body" idx="1"/>
          </p:nvPr>
        </p:nvSpPr>
        <p:spPr>
          <a:xfrm>
            <a:off x="311699" y="1588168"/>
            <a:ext cx="8520602" cy="3279465"/>
          </a:xfrm>
          <a:prstGeom prst="rect">
            <a:avLst/>
          </a:prstGeom>
        </p:spPr>
        <p:txBody>
          <a:bodyPr anchor="ctr">
            <a:noAutofit/>
          </a:bodyPr>
          <a:lstStyle/>
          <a:p>
            <a:pPr marL="152400" indent="0" algn="ctr">
              <a:buNone/>
            </a:pPr>
            <a:r>
              <a:rPr lang="en-GB" sz="2400" dirty="0">
                <a:solidFill>
                  <a:schemeClr val="tx1"/>
                </a:solidFill>
                <a:latin typeface="Georgia"/>
                <a:cs typeface="Avenir Book"/>
              </a:rPr>
              <a:t>Renewing our structures and processes so that </a:t>
            </a:r>
            <a:br>
              <a:rPr lang="en-GB" sz="2400" dirty="0">
                <a:solidFill>
                  <a:schemeClr val="tx1"/>
                </a:solidFill>
                <a:latin typeface="Georgia"/>
                <a:cs typeface="Avenir Book"/>
              </a:rPr>
            </a:br>
            <a:r>
              <a:rPr lang="en-GB" sz="2400" dirty="0">
                <a:solidFill>
                  <a:schemeClr val="tx1"/>
                </a:solidFill>
                <a:latin typeface="Georgia"/>
                <a:cs typeface="Avenir Book"/>
              </a:rPr>
              <a:t>all can participate in a trinitarian communion that lives out </a:t>
            </a:r>
            <a:br>
              <a:rPr lang="en-GB" sz="2400" dirty="0">
                <a:solidFill>
                  <a:schemeClr val="tx1"/>
                </a:solidFill>
                <a:latin typeface="Georgia"/>
                <a:cs typeface="Avenir Book"/>
              </a:rPr>
            </a:br>
            <a:r>
              <a:rPr lang="en-GB" sz="2400" dirty="0">
                <a:solidFill>
                  <a:schemeClr val="tx1"/>
                </a:solidFill>
                <a:latin typeface="Georgia"/>
                <a:cs typeface="Avenir Book"/>
              </a:rPr>
              <a:t>a shared commitment to Jesus’ mission</a:t>
            </a:r>
          </a:p>
          <a:p>
            <a:pPr marL="152400" indent="0" algn="ctr">
              <a:spcBef>
                <a:spcPts val="3600"/>
              </a:spcBef>
              <a:buNone/>
            </a:pPr>
            <a:r>
              <a:rPr lang="en-GB" sz="2400" dirty="0">
                <a:solidFill>
                  <a:schemeClr val="tx1"/>
                </a:solidFill>
                <a:latin typeface="Georgia"/>
              </a:rPr>
              <a:t>Focus for Second Session:</a:t>
            </a:r>
          </a:p>
          <a:p>
            <a:pPr marL="152400" indent="0" algn="ctr">
              <a:buNone/>
            </a:pPr>
            <a:r>
              <a:rPr lang="en-GB" sz="2400" i="1" u="sng" dirty="0">
                <a:solidFill>
                  <a:schemeClr val="tx1"/>
                </a:solidFill>
                <a:latin typeface="Georgia"/>
              </a:rPr>
              <a:t>How</a:t>
            </a:r>
            <a:r>
              <a:rPr lang="en-GB" sz="2400" i="1" dirty="0">
                <a:solidFill>
                  <a:schemeClr val="tx1"/>
                </a:solidFill>
                <a:latin typeface="Georgia"/>
              </a:rPr>
              <a:t> to be a synodal Church on mission?</a:t>
            </a:r>
            <a:endParaRPr lang="en-US" sz="2000" i="1" dirty="0">
              <a:solidFill>
                <a:schemeClr val="tx1"/>
              </a:solidFill>
            </a:endParaRPr>
          </a:p>
        </p:txBody>
      </p:sp>
      <p:sp>
        <p:nvSpPr>
          <p:cNvPr id="301" name="Google Shape;171;p8"/>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DAA2-40D1-7FED-4D74-CC8F5D2494FE}"/>
              </a:ext>
            </a:extLst>
          </p:cNvPr>
          <p:cNvSpPr>
            <a:spLocks noGrp="1"/>
          </p:cNvSpPr>
          <p:nvPr>
            <p:ph type="title"/>
          </p:nvPr>
        </p:nvSpPr>
        <p:spPr>
          <a:xfrm>
            <a:off x="311699" y="251061"/>
            <a:ext cx="8520602" cy="572701"/>
          </a:xfrm>
        </p:spPr>
        <p:txBody>
          <a:bodyPr>
            <a:normAutofit fontScale="90000"/>
          </a:bodyPr>
          <a:lstStyle/>
          <a:p>
            <a:r>
              <a:rPr lang="en-AU" dirty="0"/>
              <a:t>Participation on the basis of baptism</a:t>
            </a:r>
            <a:endParaRPr lang="en-AU" i="1" dirty="0"/>
          </a:p>
        </p:txBody>
      </p:sp>
      <p:sp>
        <p:nvSpPr>
          <p:cNvPr id="3" name="Text Placeholder 2">
            <a:extLst>
              <a:ext uri="{FF2B5EF4-FFF2-40B4-BE49-F238E27FC236}">
                <a16:creationId xmlns:a16="http://schemas.microsoft.com/office/drawing/2014/main" id="{61010C20-165C-EDE3-529C-02771B94F69F}"/>
              </a:ext>
            </a:extLst>
          </p:cNvPr>
          <p:cNvSpPr>
            <a:spLocks noGrp="1"/>
          </p:cNvSpPr>
          <p:nvPr>
            <p:ph type="body" idx="1"/>
          </p:nvPr>
        </p:nvSpPr>
        <p:spPr>
          <a:xfrm>
            <a:off x="311699" y="823762"/>
            <a:ext cx="8520602" cy="4240074"/>
          </a:xfrm>
        </p:spPr>
        <p:txBody>
          <a:bodyPr>
            <a:normAutofit/>
          </a:bodyPr>
          <a:lstStyle/>
          <a:p>
            <a:r>
              <a:rPr lang="en-AU" sz="1600" dirty="0"/>
              <a:t>363 voting members (including 54 women)</a:t>
            </a:r>
          </a:p>
          <a:p>
            <a:pPr lvl="1"/>
            <a:r>
              <a:rPr lang="en-AU" sz="1600" dirty="0"/>
              <a:t>189 bishops nominated by Bishops Conferences</a:t>
            </a:r>
          </a:p>
          <a:p>
            <a:pPr lvl="1"/>
            <a:r>
              <a:rPr lang="en-AU" sz="1600" dirty="0"/>
              <a:t>15 bishops from Synod Council (elected at last synod)</a:t>
            </a:r>
          </a:p>
          <a:p>
            <a:pPr lvl="1"/>
            <a:r>
              <a:rPr lang="en-AU" sz="1600" dirty="0"/>
              <a:t>77 from continents (1 bishop + 10 others from each continent)</a:t>
            </a:r>
          </a:p>
          <a:p>
            <a:pPr lvl="1"/>
            <a:r>
              <a:rPr lang="en-AU" sz="1600" dirty="0"/>
              <a:t>23 from Roman curia (including 1 religious sister, 1 lay man)</a:t>
            </a:r>
          </a:p>
          <a:p>
            <a:pPr lvl="1"/>
            <a:r>
              <a:rPr lang="en-AU" sz="1600" dirty="0"/>
              <a:t>61 nominated by Pope Francis</a:t>
            </a:r>
          </a:p>
          <a:p>
            <a:pPr lvl="2"/>
            <a:r>
              <a:rPr lang="en-AU" sz="1600" dirty="0"/>
              <a:t>38 bishops</a:t>
            </a:r>
          </a:p>
          <a:p>
            <a:pPr lvl="2"/>
            <a:r>
              <a:rPr lang="en-AU" sz="1600" dirty="0"/>
              <a:t>13 priests</a:t>
            </a:r>
          </a:p>
          <a:p>
            <a:pPr lvl="2"/>
            <a:r>
              <a:rPr lang="en-AU" sz="1600" dirty="0"/>
              <a:t>6 religious sisters</a:t>
            </a:r>
          </a:p>
          <a:p>
            <a:pPr lvl="2"/>
            <a:r>
              <a:rPr lang="en-AU" sz="1600" dirty="0"/>
              <a:t>5 lay people (2 men, 3 women)</a:t>
            </a:r>
          </a:p>
          <a:p>
            <a:pPr lvl="1"/>
            <a:r>
              <a:rPr lang="en-AU" sz="1600" dirty="0"/>
              <a:t>10 superiors general (5 men, 5 women)</a:t>
            </a:r>
          </a:p>
          <a:p>
            <a:r>
              <a:rPr lang="en-AU" sz="1600" dirty="0"/>
              <a:t>12 fraternal delegates from other Christian denominations</a:t>
            </a:r>
          </a:p>
          <a:p>
            <a:r>
              <a:rPr lang="en-AU" sz="1600" dirty="0"/>
              <a:t>62 facilitators and theologians</a:t>
            </a:r>
          </a:p>
          <a:p>
            <a:r>
              <a:rPr lang="en-AU" sz="1600" dirty="0"/>
              <a:t>43 assistants</a:t>
            </a:r>
          </a:p>
        </p:txBody>
      </p:sp>
    </p:spTree>
    <p:extLst>
      <p:ext uri="{BB962C8B-B14F-4D97-AF65-F5344CB8AC3E}">
        <p14:creationId xmlns:p14="http://schemas.microsoft.com/office/powerpoint/2010/main" val="428916046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group of people in a room&#10;&#10;Description automatically generated">
            <a:extLst>
              <a:ext uri="{FF2B5EF4-FFF2-40B4-BE49-F238E27FC236}">
                <a16:creationId xmlns:a16="http://schemas.microsoft.com/office/drawing/2014/main" id="{68046156-36DC-77C3-7D66-28F9EA10C2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88950"/>
            <a:ext cx="9134909" cy="4165600"/>
          </a:xfrm>
          <a:prstGeom prst="rect">
            <a:avLst/>
          </a:prstGeom>
        </p:spPr>
      </p:pic>
    </p:spTree>
    <p:extLst>
      <p:ext uri="{BB962C8B-B14F-4D97-AF65-F5344CB8AC3E}">
        <p14:creationId xmlns:p14="http://schemas.microsoft.com/office/powerpoint/2010/main" val="85936320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5ACB-56CD-1BB3-A186-326574E2D91F}"/>
              </a:ext>
            </a:extLst>
          </p:cNvPr>
          <p:cNvSpPr>
            <a:spLocks noGrp="1"/>
          </p:cNvSpPr>
          <p:nvPr>
            <p:ph type="title"/>
          </p:nvPr>
        </p:nvSpPr>
        <p:spPr>
          <a:xfrm>
            <a:off x="259200" y="387731"/>
            <a:ext cx="3490865" cy="2184019"/>
          </a:xfrm>
        </p:spPr>
        <p:txBody>
          <a:bodyPr>
            <a:normAutofit/>
          </a:bodyPr>
          <a:lstStyle/>
          <a:p>
            <a:r>
              <a:rPr lang="en-AU" dirty="0"/>
              <a:t>Australian Participation in the Synod Assembly</a:t>
            </a:r>
          </a:p>
        </p:txBody>
      </p:sp>
      <p:pic>
        <p:nvPicPr>
          <p:cNvPr id="6" name="Picture 5" descr="May be a doodle of 15 people and text that says 'Please pray for the 15 Australians who will be involved in the Synod on Synodality, which starts today, October 4. SYNOD PARTICIPANTS Synod Archbishop Timothy Costelloe SDB 2024 Trudy Dantis For synodal Church communion participation| mission Archbishop Anthony Fisher OP Renee Kohler-Ryan John Lochowiak Bishop Shane Mackinlay Archbishop Patrick O'Regan Kelly Paget EXPERT ADVISERS Fr Sijeesh Pullankunnel Bishop Anthony Randazzo Sandie Cornish Br Cribb SJ Susan Pascoe Fr Asaeli Raass SVD Fr Orm Rush'">
            <a:extLst>
              <a:ext uri="{FF2B5EF4-FFF2-40B4-BE49-F238E27FC236}">
                <a16:creationId xmlns:a16="http://schemas.microsoft.com/office/drawing/2014/main" id="{25EFD6D7-54EC-BD88-2542-D9454DD262DA}"/>
              </a:ext>
            </a:extLst>
          </p:cNvPr>
          <p:cNvPicPr>
            <a:picLocks noChangeAspect="1" noChangeArrowheads="1"/>
          </p:cNvPicPr>
          <p:nvPr/>
        </p:nvPicPr>
        <p:blipFill rotWithShape="1">
          <a:blip r:embed="rId3" cstate="screen">
            <a:clrChange>
              <a:clrFrom>
                <a:srgbClr val="F1EABA"/>
              </a:clrFrom>
              <a:clrTo>
                <a:srgbClr val="F1EABA">
                  <a:alpha val="0"/>
                </a:srgbClr>
              </a:clrTo>
            </a:clrChange>
            <a:extLst>
              <a:ext uri="{28A0092B-C50C-407E-A947-70E740481C1C}">
                <a14:useLocalDpi xmlns:a14="http://schemas.microsoft.com/office/drawing/2010/main"/>
              </a:ext>
            </a:extLst>
          </a:blip>
          <a:srcRect/>
          <a:stretch/>
        </p:blipFill>
        <p:spPr bwMode="auto">
          <a:xfrm>
            <a:off x="763760" y="3938400"/>
            <a:ext cx="1972800" cy="11955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67905E9-F99A-0214-1218-96BF07ADD7EA}"/>
              </a:ext>
            </a:extLst>
          </p:cNvPr>
          <p:cNvGrpSpPr/>
          <p:nvPr/>
        </p:nvGrpSpPr>
        <p:grpSpPr>
          <a:xfrm>
            <a:off x="3129619" y="136800"/>
            <a:ext cx="6014381" cy="4505576"/>
            <a:chOff x="3129619" y="136800"/>
            <a:chExt cx="6014381" cy="4505576"/>
          </a:xfrm>
        </p:grpSpPr>
        <p:pic>
          <p:nvPicPr>
            <p:cNvPr id="1026" name="Picture 2" descr="May be a doodle of 15 people and text that says 'Please pray for the 15 Australians who will be involved in the Synod on Synodality, which starts today, October 4. SYNOD PARTICIPANTS Synod Archbishop Timothy Costelloe SDB 2024 Trudy Dantis For synodal Church communion participation| mission Archbishop Anthony Fisher OP Renee Kohler-Ryan John Lochowiak Bishop Shane Mackinlay Archbishop Patrick O'Regan Kelly Paget EXPERT ADVISERS Fr Sijeesh Pullankunnel Bishop Anthony Randazzo Sandie Cornish Br Cribb SJ Susan Pascoe Fr Asaeli Raass SVD Fr Orm Rush'">
              <a:extLst>
                <a:ext uri="{FF2B5EF4-FFF2-40B4-BE49-F238E27FC236}">
                  <a16:creationId xmlns:a16="http://schemas.microsoft.com/office/drawing/2014/main" id="{60A400E4-F29D-EB17-6024-5FECA7798DD3}"/>
                </a:ext>
              </a:extLst>
            </p:cNvPr>
            <p:cNvPicPr>
              <a:picLocks noChangeAspect="1" noChangeArrowheads="1"/>
            </p:cNvPicPr>
            <p:nvPr/>
          </p:nvPicPr>
          <p:blipFill rotWithShape="1">
            <a:blip r:embed="rId4" cstate="screen">
              <a:clrChange>
                <a:clrFrom>
                  <a:srgbClr val="F3ECD9"/>
                </a:clrFrom>
                <a:clrTo>
                  <a:srgbClr val="F3ECD9">
                    <a:alpha val="0"/>
                  </a:srgbClr>
                </a:clrTo>
              </a:clrChange>
              <a:extLst>
                <a:ext uri="{28A0092B-C50C-407E-A947-70E740481C1C}">
                  <a14:useLocalDpi xmlns:a14="http://schemas.microsoft.com/office/drawing/2010/main"/>
                </a:ext>
              </a:extLst>
            </a:blip>
            <a:srcRect l="-1" r="-135"/>
            <a:stretch/>
          </p:blipFill>
          <p:spPr bwMode="auto">
            <a:xfrm>
              <a:off x="3129619" y="136800"/>
              <a:ext cx="6014381" cy="4505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8E4565-C4DB-2669-93DF-4A832EFAE070}"/>
                </a:ext>
              </a:extLst>
            </p:cNvPr>
            <p:cNvSpPr txBox="1"/>
            <p:nvPr/>
          </p:nvSpPr>
          <p:spPr>
            <a:xfrm>
              <a:off x="3535200" y="277924"/>
              <a:ext cx="1440000" cy="2308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rgbClr val="000000"/>
                  </a:solidFill>
                  <a:effectLst/>
                  <a:uFillTx/>
                  <a:latin typeface="+mj-lt"/>
                  <a:ea typeface="+mn-ea"/>
                  <a:cs typeface="+mn-cs"/>
                  <a:sym typeface="Arial"/>
                </a:rPr>
                <a:t>MEMBERS</a:t>
              </a:r>
              <a:endParaRPr kumimoji="0" lang="en-AU" sz="900" b="1" i="0" u="none" strike="noStrike" cap="none" spc="0" normalizeH="0" baseline="0" dirty="0">
                <a:ln>
                  <a:noFill/>
                </a:ln>
                <a:solidFill>
                  <a:srgbClr val="000000"/>
                </a:solidFill>
                <a:effectLst/>
                <a:uFillTx/>
                <a:latin typeface="+mj-lt"/>
                <a:ea typeface="+mn-ea"/>
                <a:cs typeface="+mn-cs"/>
                <a:sym typeface="Arial"/>
              </a:endParaRPr>
            </a:p>
          </p:txBody>
        </p:sp>
      </p:grpSp>
      <p:grpSp>
        <p:nvGrpSpPr>
          <p:cNvPr id="8" name="Group 7">
            <a:extLst>
              <a:ext uri="{FF2B5EF4-FFF2-40B4-BE49-F238E27FC236}">
                <a16:creationId xmlns:a16="http://schemas.microsoft.com/office/drawing/2014/main" id="{D3750A56-9607-7F16-8551-A5F965521906}"/>
              </a:ext>
            </a:extLst>
          </p:cNvPr>
          <p:cNvGrpSpPr/>
          <p:nvPr/>
        </p:nvGrpSpPr>
        <p:grpSpPr>
          <a:xfrm>
            <a:off x="0" y="2483231"/>
            <a:ext cx="3276000" cy="1507671"/>
            <a:chOff x="0" y="2483231"/>
            <a:chExt cx="3276000" cy="1507671"/>
          </a:xfrm>
        </p:grpSpPr>
        <p:pic>
          <p:nvPicPr>
            <p:cNvPr id="3" name="Picture 2" descr="May be a doodle of 15 people and text that says 'Please pray for the 15 Australians who will be involved in the Synod on Synodality, which starts today, October 4. SYNOD PARTICIPANTS Synod Archbishop Timothy Costelloe SDB 2024 Trudy Dantis For synodal Church communion participation| mission Archbishop Anthony Fisher OP Renee Kohler-Ryan John Lochowiak Bishop Shane Mackinlay Archbishop Patrick O'Regan Kelly Paget EXPERT ADVISERS Fr Sijeesh Pullankunnel Bishop Anthony Randazzo Sandie Cornish Br Cribb SJ Susan Pascoe Fr Asaeli Raass SVD Fr Orm Rush'">
              <a:extLst>
                <a:ext uri="{FF2B5EF4-FFF2-40B4-BE49-F238E27FC236}">
                  <a16:creationId xmlns:a16="http://schemas.microsoft.com/office/drawing/2014/main" id="{260AE9D1-FAFC-C672-4A27-404BC8F1A53B}"/>
                </a:ext>
              </a:extLst>
            </p:cNvPr>
            <p:cNvPicPr>
              <a:picLocks noChangeAspect="1" noChangeArrowheads="1"/>
            </p:cNvPicPr>
            <p:nvPr/>
          </p:nvPicPr>
          <p:blipFill rotWithShape="1">
            <a:blip r:embed="rId5" cstate="screen">
              <a:clrChange>
                <a:clrFrom>
                  <a:srgbClr val="F1EABA"/>
                </a:clrFrom>
                <a:clrTo>
                  <a:srgbClr val="F1EABA">
                    <a:alpha val="0"/>
                  </a:srgbClr>
                </a:clrTo>
              </a:clrChange>
              <a:extLst>
                <a:ext uri="{28A0092B-C50C-407E-A947-70E740481C1C}">
                  <a14:useLocalDpi xmlns:a14="http://schemas.microsoft.com/office/drawing/2010/main"/>
                </a:ext>
              </a:extLst>
            </a:blip>
            <a:srcRect l="-2"/>
            <a:stretch/>
          </p:blipFill>
          <p:spPr bwMode="auto">
            <a:xfrm>
              <a:off x="0" y="2483231"/>
              <a:ext cx="3276000" cy="1507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F622AD-3285-1DAD-BFA7-F67C92FC2211}"/>
                </a:ext>
              </a:extLst>
            </p:cNvPr>
            <p:cNvSpPr txBox="1"/>
            <p:nvPr/>
          </p:nvSpPr>
          <p:spPr>
            <a:xfrm>
              <a:off x="310159" y="2483231"/>
              <a:ext cx="2167033" cy="2308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rgbClr val="000000"/>
                  </a:solidFill>
                  <a:effectLst/>
                  <a:uFillTx/>
                  <a:latin typeface="+mj-lt"/>
                  <a:ea typeface="+mn-ea"/>
                  <a:cs typeface="+mn-cs"/>
                  <a:sym typeface="Arial"/>
                </a:rPr>
                <a:t>EXPERT</a:t>
              </a:r>
              <a:r>
                <a:rPr lang="en-US" sz="900" b="1" dirty="0">
                  <a:latin typeface="+mj-lt"/>
                </a:rPr>
                <a:t>S &amp; FACILITATORS</a:t>
              </a:r>
              <a:endParaRPr kumimoji="0" lang="en-AU" sz="900" b="1" i="0" u="none" strike="noStrike" cap="none" spc="0" normalizeH="0" baseline="0" dirty="0">
                <a:ln>
                  <a:noFill/>
                </a:ln>
                <a:solidFill>
                  <a:srgbClr val="000000"/>
                </a:solidFill>
                <a:effectLst/>
                <a:uFillTx/>
                <a:latin typeface="+mj-lt"/>
                <a:ea typeface="+mn-ea"/>
                <a:cs typeface="+mn-cs"/>
                <a:sym typeface="Arial"/>
              </a:endParaRPr>
            </a:p>
          </p:txBody>
        </p:sp>
      </p:grpSp>
    </p:spTree>
    <p:extLst>
      <p:ext uri="{BB962C8B-B14F-4D97-AF65-F5344CB8AC3E}">
        <p14:creationId xmlns:p14="http://schemas.microsoft.com/office/powerpoint/2010/main" val="5992995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 y="6225"/>
            <a:ext cx="9144838" cy="5137275"/>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58233" cy="51435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5" name="Content Placeholder 4" descr="A group of people standing together&#10;&#10;Description automatically generated">
            <a:extLst>
              <a:ext uri="{FF2B5EF4-FFF2-40B4-BE49-F238E27FC236}">
                <a16:creationId xmlns:a16="http://schemas.microsoft.com/office/drawing/2014/main" id="{56A11FDB-1ACA-A47B-ACEB-08768C9820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628"/>
          <a:stretch/>
        </p:blipFill>
        <p:spPr>
          <a:xfrm>
            <a:off x="15" y="7"/>
            <a:ext cx="9143985" cy="5149718"/>
          </a:xfrm>
          <a:prstGeom prst="rect">
            <a:avLst/>
          </a:prstGeom>
        </p:spPr>
      </p:pic>
    </p:spTree>
    <p:extLst>
      <p:ext uri="{BB962C8B-B14F-4D97-AF65-F5344CB8AC3E}">
        <p14:creationId xmlns:p14="http://schemas.microsoft.com/office/powerpoint/2010/main" val="1800432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black robes&#10;&#10;Description automatically generated">
            <a:extLst>
              <a:ext uri="{FF2B5EF4-FFF2-40B4-BE49-F238E27FC236}">
                <a16:creationId xmlns:a16="http://schemas.microsoft.com/office/drawing/2014/main" id="{D5759602-3C15-FE1B-0DC8-E90370E74963}"/>
              </a:ext>
            </a:extLst>
          </p:cNvPr>
          <p:cNvPicPr>
            <a:picLocks noChangeAspect="1"/>
          </p:cNvPicPr>
          <p:nvPr/>
        </p:nvPicPr>
        <p:blipFill rotWithShape="1">
          <a:blip r:embed="rId2">
            <a:extLst>
              <a:ext uri="{28A0092B-C50C-407E-A947-70E740481C1C}">
                <a14:useLocalDpi xmlns:a14="http://schemas.microsoft.com/office/drawing/2010/main" val="0"/>
              </a:ext>
            </a:extLst>
          </a:blip>
          <a:srcRect t="10335" r="2348"/>
          <a:stretch/>
        </p:blipFill>
        <p:spPr>
          <a:xfrm>
            <a:off x="48491" y="57836"/>
            <a:ext cx="6705600" cy="3460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A group of people in black robes&#10;&#10;Description automatically generated">
            <a:extLst>
              <a:ext uri="{FF2B5EF4-FFF2-40B4-BE49-F238E27FC236}">
                <a16:creationId xmlns:a16="http://schemas.microsoft.com/office/drawing/2014/main" id="{1309A4ED-CA3A-6028-70DF-76D5907AE76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0335" r="2348"/>
          <a:stretch/>
        </p:blipFill>
        <p:spPr>
          <a:xfrm>
            <a:off x="48491" y="44989"/>
            <a:ext cx="6705600" cy="3460329"/>
          </a:xfrm>
          <a:prstGeom prst="rect">
            <a:avLst/>
          </a:prstGeom>
          <a:ln>
            <a:noFill/>
          </a:ln>
          <a:effectLst>
            <a:softEdge rad="112500"/>
          </a:effectLst>
        </p:spPr>
      </p:pic>
      <p:pic>
        <p:nvPicPr>
          <p:cNvPr id="7" name="Picture 6">
            <a:extLst>
              <a:ext uri="{FF2B5EF4-FFF2-40B4-BE49-F238E27FC236}">
                <a16:creationId xmlns:a16="http://schemas.microsoft.com/office/drawing/2014/main" id="{FF4B7B30-0669-8D01-D6CD-D11685374E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78" t="9738" r="4305" b="8275"/>
          <a:stretch/>
        </p:blipFill>
        <p:spPr>
          <a:xfrm>
            <a:off x="2535609" y="1122947"/>
            <a:ext cx="6559900" cy="3962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058023E0-E570-1CF9-B685-437AF317463D}"/>
              </a:ext>
            </a:extLst>
          </p:cNvPr>
          <p:cNvSpPr>
            <a:spLocks noGrp="1"/>
          </p:cNvSpPr>
          <p:nvPr>
            <p:ph type="title"/>
          </p:nvPr>
        </p:nvSpPr>
        <p:spPr/>
        <p:txBody>
          <a:bodyPr/>
          <a:lstStyle/>
          <a:p>
            <a:endParaRPr lang="en-AU"/>
          </a:p>
        </p:txBody>
      </p:sp>
      <p:sp>
        <p:nvSpPr>
          <p:cNvPr id="4" name="Text Placeholder 3">
            <a:extLst>
              <a:ext uri="{FF2B5EF4-FFF2-40B4-BE49-F238E27FC236}">
                <a16:creationId xmlns:a16="http://schemas.microsoft.com/office/drawing/2014/main" id="{164257BE-354B-9137-98FD-98CE6448A3A3}"/>
              </a:ext>
            </a:extLst>
          </p:cNvPr>
          <p:cNvSpPr>
            <a:spLocks noGrp="1"/>
          </p:cNvSpPr>
          <p:nvPr>
            <p:ph type="body" sz="quarter" idx="1"/>
          </p:nvPr>
        </p:nvSpPr>
        <p:spPr/>
        <p:txBody>
          <a:bodyPr>
            <a:normAutofit fontScale="92500" lnSpcReduction="10000"/>
          </a:bodyPr>
          <a:lstStyle/>
          <a:p>
            <a:endParaRPr lang="en-AU"/>
          </a:p>
        </p:txBody>
      </p:sp>
    </p:spTree>
    <p:extLst>
      <p:ext uri="{BB962C8B-B14F-4D97-AF65-F5344CB8AC3E}">
        <p14:creationId xmlns:p14="http://schemas.microsoft.com/office/powerpoint/2010/main" val="10051669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3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BEA43-F2A6-3714-24CA-FC9A466A9AC9}"/>
              </a:ext>
            </a:extLst>
          </p:cNvPr>
          <p:cNvSpPr>
            <a:spLocks noGrp="1"/>
          </p:cNvSpPr>
          <p:nvPr>
            <p:ph type="title"/>
          </p:nvPr>
        </p:nvSpPr>
        <p:spPr>
          <a:xfrm>
            <a:off x="311699" y="445025"/>
            <a:ext cx="3477519" cy="572701"/>
          </a:xfrm>
        </p:spPr>
        <p:txBody>
          <a:bodyPr>
            <a:normAutofit fontScale="90000"/>
          </a:bodyPr>
          <a:lstStyle/>
          <a:p>
            <a:r>
              <a:rPr lang="en-AU" dirty="0"/>
              <a:t>Discernment:</a:t>
            </a:r>
            <a:br>
              <a:rPr lang="en-AU" dirty="0"/>
            </a:br>
            <a:r>
              <a:rPr lang="en-AU" dirty="0"/>
              <a:t>Listening to one another and to the Holy Spirit</a:t>
            </a:r>
          </a:p>
        </p:txBody>
      </p:sp>
      <p:sp>
        <p:nvSpPr>
          <p:cNvPr id="3" name="Text Placeholder 2">
            <a:extLst>
              <a:ext uri="{FF2B5EF4-FFF2-40B4-BE49-F238E27FC236}">
                <a16:creationId xmlns:a16="http://schemas.microsoft.com/office/drawing/2014/main" id="{473FCCE7-5611-6943-1B38-A402B85AD9AE}"/>
              </a:ext>
            </a:extLst>
          </p:cNvPr>
          <p:cNvSpPr>
            <a:spLocks noGrp="1"/>
          </p:cNvSpPr>
          <p:nvPr>
            <p:ph type="body" idx="1"/>
          </p:nvPr>
        </p:nvSpPr>
        <p:spPr>
          <a:xfrm>
            <a:off x="311699" y="2244435"/>
            <a:ext cx="2804973" cy="2324439"/>
          </a:xfrm>
        </p:spPr>
        <p:txBody>
          <a:bodyPr>
            <a:normAutofit/>
          </a:bodyPr>
          <a:lstStyle/>
          <a:p>
            <a:r>
              <a:rPr lang="en-AU" sz="2000" dirty="0"/>
              <a:t>Conversation in the Spirit</a:t>
            </a:r>
          </a:p>
          <a:p>
            <a:r>
              <a:rPr lang="en-AU" sz="2000"/>
              <a:t>I </a:t>
            </a:r>
            <a:br>
              <a:rPr lang="en-AU" sz="2000">
                <a:sym typeface="Wingdings" panose="05000000000000000000" pitchFamily="2" charset="2"/>
              </a:rPr>
            </a:br>
            <a:r>
              <a:rPr lang="en-AU" sz="2000">
                <a:sym typeface="Wingdings" panose="05000000000000000000" pitchFamily="2" charset="2"/>
              </a:rPr>
              <a:t>  </a:t>
            </a:r>
            <a:r>
              <a:rPr lang="en-AU" sz="2000">
                <a:latin typeface="Times New Roman" panose="02020603050405020304" pitchFamily="18" charset="0"/>
                <a:cs typeface="Times New Roman" panose="02020603050405020304" pitchFamily="18" charset="0"/>
                <a:sym typeface="Wingdings" panose="05000000000000000000" pitchFamily="2" charset="2"/>
              </a:rPr>
              <a:t>→ </a:t>
            </a:r>
            <a:r>
              <a:rPr lang="en-AU" sz="2000">
                <a:sym typeface="Wingdings" panose="05000000000000000000" pitchFamily="2" charset="2"/>
              </a:rPr>
              <a:t>We </a:t>
            </a:r>
            <a:br>
              <a:rPr lang="en-AU" sz="2000">
                <a:sym typeface="Wingdings" panose="05000000000000000000" pitchFamily="2" charset="2"/>
              </a:rPr>
            </a:br>
            <a:r>
              <a:rPr lang="en-AU" sz="2000">
                <a:sym typeface="Wingdings" panose="05000000000000000000" pitchFamily="2" charset="2"/>
              </a:rPr>
              <a:t>	</a:t>
            </a:r>
            <a:r>
              <a:rPr lang="en-AU" sz="2000">
                <a:latin typeface="Times New Roman" panose="02020603050405020304" pitchFamily="18" charset="0"/>
                <a:cs typeface="Times New Roman" panose="02020603050405020304" pitchFamily="18" charset="0"/>
                <a:sym typeface="Wingdings" panose="05000000000000000000" pitchFamily="2" charset="2"/>
              </a:rPr>
              <a:t>→</a:t>
            </a:r>
            <a:r>
              <a:rPr lang="en-AU" sz="2000">
                <a:sym typeface="Wingdings" panose="05000000000000000000" pitchFamily="2" charset="2"/>
              </a:rPr>
              <a:t> </a:t>
            </a:r>
            <a:r>
              <a:rPr lang="en-AU" sz="2000" dirty="0">
                <a:sym typeface="Wingdings" panose="05000000000000000000" pitchFamily="2" charset="2"/>
              </a:rPr>
              <a:t>Holy Spirit</a:t>
            </a:r>
            <a:endParaRPr lang="en-AU" sz="2000" dirty="0"/>
          </a:p>
        </p:txBody>
      </p:sp>
      <p:pic>
        <p:nvPicPr>
          <p:cNvPr id="5" name="Picture 4" descr="A diagram of a timeline of a life cycle&#10;&#10;Description automatically generated with medium confidence">
            <a:extLst>
              <a:ext uri="{FF2B5EF4-FFF2-40B4-BE49-F238E27FC236}">
                <a16:creationId xmlns:a16="http://schemas.microsoft.com/office/drawing/2014/main" id="{05CA830F-4C6A-B7E3-EF20-584D6A8C3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141" b="10033"/>
          <a:stretch/>
        </p:blipFill>
        <p:spPr>
          <a:xfrm>
            <a:off x="3304295" y="168659"/>
            <a:ext cx="2535410" cy="4806181"/>
          </a:xfrm>
          <a:prstGeom prst="rect">
            <a:avLst/>
          </a:prstGeom>
        </p:spPr>
      </p:pic>
      <p:pic>
        <p:nvPicPr>
          <p:cNvPr id="6" name="Picture 5" descr="A black silhouette of a person&#10;&#10;Description automatically generated">
            <a:extLst>
              <a:ext uri="{FF2B5EF4-FFF2-40B4-BE49-F238E27FC236}">
                <a16:creationId xmlns:a16="http://schemas.microsoft.com/office/drawing/2014/main" id="{24692199-244C-8F3D-A5B0-D3E4AE28D605}"/>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9562" t="14066" r="18650" b="13938"/>
          <a:stretch/>
        </p:blipFill>
        <p:spPr>
          <a:xfrm>
            <a:off x="6168179" y="2562810"/>
            <a:ext cx="780474" cy="909423"/>
          </a:xfrm>
          <a:prstGeom prst="rect">
            <a:avLst/>
          </a:prstGeom>
        </p:spPr>
      </p:pic>
      <p:pic>
        <p:nvPicPr>
          <p:cNvPr id="11" name="Picture 10" descr="A black silhouette of a person&#10;&#10;Description automatically generated">
            <a:extLst>
              <a:ext uri="{FF2B5EF4-FFF2-40B4-BE49-F238E27FC236}">
                <a16:creationId xmlns:a16="http://schemas.microsoft.com/office/drawing/2014/main" id="{86A3697F-47F5-6CA8-E39A-54D175C46ED6}"/>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9562" t="14066" r="18650" b="13938"/>
          <a:stretch/>
        </p:blipFill>
        <p:spPr>
          <a:xfrm>
            <a:off x="6492240" y="1162108"/>
            <a:ext cx="780474" cy="909423"/>
          </a:xfrm>
          <a:prstGeom prst="rect">
            <a:avLst/>
          </a:prstGeom>
        </p:spPr>
      </p:pic>
      <p:pic>
        <p:nvPicPr>
          <p:cNvPr id="12" name="Picture 11" descr="A black silhouette of a person&#10;&#10;Description automatically generated">
            <a:extLst>
              <a:ext uri="{FF2B5EF4-FFF2-40B4-BE49-F238E27FC236}">
                <a16:creationId xmlns:a16="http://schemas.microsoft.com/office/drawing/2014/main" id="{C6CDDF5B-D7F2-4B18-BBB4-4CCA49C0B097}"/>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19562" t="14066" r="18650" b="13938"/>
          <a:stretch/>
        </p:blipFill>
        <p:spPr>
          <a:xfrm>
            <a:off x="7115069" y="3406654"/>
            <a:ext cx="780474" cy="909423"/>
          </a:xfrm>
          <a:prstGeom prst="rect">
            <a:avLst/>
          </a:prstGeom>
        </p:spPr>
      </p:pic>
      <p:pic>
        <p:nvPicPr>
          <p:cNvPr id="13" name="Picture 12" descr="A black silhouette of a person&#10;&#10;Description automatically generated">
            <a:extLst>
              <a:ext uri="{FF2B5EF4-FFF2-40B4-BE49-F238E27FC236}">
                <a16:creationId xmlns:a16="http://schemas.microsoft.com/office/drawing/2014/main" id="{06D57A9B-6481-C80C-E8FA-4D40E4F56FA5}"/>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19562" t="14066" r="18650" b="13938"/>
          <a:stretch/>
        </p:blipFill>
        <p:spPr>
          <a:xfrm>
            <a:off x="8061960" y="2562810"/>
            <a:ext cx="780474" cy="909423"/>
          </a:xfrm>
          <a:prstGeom prst="rect">
            <a:avLst/>
          </a:prstGeom>
          <a:solidFill>
            <a:srgbClr val="00B050">
              <a:alpha val="0"/>
            </a:srgbClr>
          </a:solidFill>
        </p:spPr>
      </p:pic>
      <p:pic>
        <p:nvPicPr>
          <p:cNvPr id="14" name="Picture 13" descr="A black silhouette of a person&#10;&#10;Description automatically generated">
            <a:extLst>
              <a:ext uri="{FF2B5EF4-FFF2-40B4-BE49-F238E27FC236}">
                <a16:creationId xmlns:a16="http://schemas.microsoft.com/office/drawing/2014/main" id="{6E040B06-905F-6D50-962A-102E3DB063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62" t="14066" r="18650" b="13938"/>
          <a:stretch/>
        </p:blipFill>
        <p:spPr>
          <a:xfrm>
            <a:off x="7708671" y="1162107"/>
            <a:ext cx="780474" cy="909423"/>
          </a:xfrm>
          <a:prstGeom prst="rect">
            <a:avLst/>
          </a:prstGeom>
        </p:spPr>
      </p:pic>
      <p:pic>
        <p:nvPicPr>
          <p:cNvPr id="17" name="Graphic 16" descr="Anger Symbol with solid fill">
            <a:extLst>
              <a:ext uri="{FF2B5EF4-FFF2-40B4-BE49-F238E27FC236}">
                <a16:creationId xmlns:a16="http://schemas.microsoft.com/office/drawing/2014/main" id="{464AE80A-E7CB-8685-A045-81D7EA6122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0736" y="1956140"/>
            <a:ext cx="1349141" cy="1349141"/>
          </a:xfrm>
          <a:prstGeom prst="rect">
            <a:avLst/>
          </a:prstGeom>
        </p:spPr>
      </p:pic>
      <p:pic>
        <p:nvPicPr>
          <p:cNvPr id="1028" name="Picture 4">
            <a:extLst>
              <a:ext uri="{FF2B5EF4-FFF2-40B4-BE49-F238E27FC236}">
                <a16:creationId xmlns:a16="http://schemas.microsoft.com/office/drawing/2014/main" id="{0E78600E-E056-3E71-3B3E-916069B33C4C}"/>
              </a:ext>
            </a:extLst>
          </p:cNvPr>
          <p:cNvPicPr>
            <a:picLocks noChangeAspect="1" noChangeArrowheads="1"/>
          </p:cNvPicPr>
          <p:nvPr/>
        </p:nvPicPr>
        <p:blipFill rotWithShape="1">
          <a:blip r:embed="rId6">
            <a:alphaModFix amt="85000"/>
            <a:extLst>
              <a:ext uri="{28A0092B-C50C-407E-A947-70E740481C1C}">
                <a14:useLocalDpi xmlns:a14="http://schemas.microsoft.com/office/drawing/2010/main" val="0"/>
              </a:ext>
            </a:extLst>
          </a:blip>
          <a:srcRect l="28335" t="12439" r="26083" b="19019"/>
          <a:stretch/>
        </p:blipFill>
        <p:spPr bwMode="auto">
          <a:xfrm>
            <a:off x="6343086" y="1468490"/>
            <a:ext cx="2324439" cy="2324439"/>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2052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200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5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19AABC-2628-5E87-8FA8-1F058B2BAAB5}"/>
              </a:ext>
            </a:extLst>
          </p:cNvPr>
          <p:cNvPicPr>
            <a:picLocks noChangeAspect="1"/>
          </p:cNvPicPr>
          <p:nvPr/>
        </p:nvPicPr>
        <p:blipFill>
          <a:blip r:embed="rId2"/>
          <a:stretch>
            <a:fillRect/>
          </a:stretch>
        </p:blipFill>
        <p:spPr>
          <a:xfrm>
            <a:off x="0" y="1204912"/>
            <a:ext cx="9144000" cy="2733675"/>
          </a:xfrm>
          <a:prstGeom prst="rect">
            <a:avLst/>
          </a:prstGeom>
        </p:spPr>
      </p:pic>
    </p:spTree>
    <p:extLst>
      <p:ext uri="{BB962C8B-B14F-4D97-AF65-F5344CB8AC3E}">
        <p14:creationId xmlns:p14="http://schemas.microsoft.com/office/powerpoint/2010/main" val="100746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00C264-D365-3F15-873C-E006B3DB0678}"/>
              </a:ext>
            </a:extLst>
          </p:cNvPr>
          <p:cNvPicPr>
            <a:picLocks noChangeAspect="1"/>
          </p:cNvPicPr>
          <p:nvPr/>
        </p:nvPicPr>
        <p:blipFill rotWithShape="1">
          <a:blip r:embed="rId2"/>
          <a:srcRect l="26917" t="21278" r="4966" b="9589"/>
          <a:stretch/>
        </p:blipFill>
        <p:spPr>
          <a:xfrm>
            <a:off x="378498" y="145543"/>
            <a:ext cx="8499738" cy="4852415"/>
          </a:xfrm>
          <a:prstGeom prst="rect">
            <a:avLst/>
          </a:prstGeom>
        </p:spPr>
      </p:pic>
      <p:sp>
        <p:nvSpPr>
          <p:cNvPr id="2" name="Freeform: Shape 1">
            <a:extLst>
              <a:ext uri="{FF2B5EF4-FFF2-40B4-BE49-F238E27FC236}">
                <a16:creationId xmlns:a16="http://schemas.microsoft.com/office/drawing/2014/main" id="{AC396BEA-7AB4-AD49-67E0-7B5D2A5E2BED}"/>
              </a:ext>
            </a:extLst>
          </p:cNvPr>
          <p:cNvSpPr/>
          <p:nvPr/>
        </p:nvSpPr>
        <p:spPr>
          <a:xfrm>
            <a:off x="915920" y="1150300"/>
            <a:ext cx="7802272" cy="2842899"/>
          </a:xfrm>
          <a:custGeom>
            <a:avLst/>
            <a:gdLst>
              <a:gd name="connsiteX0" fmla="*/ 921885 w 6372843"/>
              <a:gd name="connsiteY0" fmla="*/ 2767454 h 2767454"/>
              <a:gd name="connsiteX1" fmla="*/ 2410443 w 6372843"/>
              <a:gd name="connsiteY1" fmla="*/ 1420663 h 2767454"/>
              <a:gd name="connsiteX2" fmla="*/ 1389717 w 6372843"/>
              <a:gd name="connsiteY2" fmla="*/ 570058 h 2767454"/>
              <a:gd name="connsiteX3" fmla="*/ 35838 w 6372843"/>
              <a:gd name="connsiteY3" fmla="*/ 1179658 h 2767454"/>
              <a:gd name="connsiteX4" fmla="*/ 560378 w 6372843"/>
              <a:gd name="connsiteY4" fmla="*/ 2122412 h 2767454"/>
              <a:gd name="connsiteX5" fmla="*/ 2332471 w 6372843"/>
              <a:gd name="connsiteY5" fmla="*/ 2342151 h 2767454"/>
              <a:gd name="connsiteX6" fmla="*/ 4189624 w 6372843"/>
              <a:gd name="connsiteY6" fmla="*/ 1923938 h 2767454"/>
              <a:gd name="connsiteX7" fmla="*/ 4536954 w 6372843"/>
              <a:gd name="connsiteY7" fmla="*/ 1101686 h 2767454"/>
              <a:gd name="connsiteX8" fmla="*/ 4295950 w 6372843"/>
              <a:gd name="connsiteY8" fmla="*/ 307789 h 2767454"/>
              <a:gd name="connsiteX9" fmla="*/ 2991689 w 6372843"/>
              <a:gd name="connsiteY9" fmla="*/ 300700 h 2767454"/>
              <a:gd name="connsiteX10" fmla="*/ 2623094 w 6372843"/>
              <a:gd name="connsiteY10" fmla="*/ 1363956 h 2767454"/>
              <a:gd name="connsiteX11" fmla="*/ 3438257 w 6372843"/>
              <a:gd name="connsiteY11" fmla="*/ 2037351 h 2767454"/>
              <a:gd name="connsiteX12" fmla="*/ 4841754 w 6372843"/>
              <a:gd name="connsiteY12" fmla="*/ 1888496 h 2767454"/>
              <a:gd name="connsiteX13" fmla="*/ 5869568 w 6372843"/>
              <a:gd name="connsiteY13" fmla="*/ 945742 h 2767454"/>
              <a:gd name="connsiteX14" fmla="*/ 5621475 w 6372843"/>
              <a:gd name="connsiteY14" fmla="*/ 24254 h 2767454"/>
              <a:gd name="connsiteX15" fmla="*/ 4728340 w 6372843"/>
              <a:gd name="connsiteY15" fmla="*/ 350319 h 2767454"/>
              <a:gd name="connsiteX16" fmla="*/ 4692899 w 6372843"/>
              <a:gd name="connsiteY16" fmla="*/ 1229277 h 2767454"/>
              <a:gd name="connsiteX17" fmla="*/ 5607299 w 6372843"/>
              <a:gd name="connsiteY17" fmla="*/ 1732551 h 2767454"/>
              <a:gd name="connsiteX18" fmla="*/ 6372843 w 6372843"/>
              <a:gd name="connsiteY18" fmla="*/ 1760905 h 2767454"/>
              <a:gd name="connsiteX0" fmla="*/ 912768 w 6363726"/>
              <a:gd name="connsiteY0" fmla="*/ 2767454 h 2767454"/>
              <a:gd name="connsiteX1" fmla="*/ 2401326 w 6363726"/>
              <a:gd name="connsiteY1" fmla="*/ 1420663 h 2767454"/>
              <a:gd name="connsiteX2" fmla="*/ 1224655 w 6363726"/>
              <a:gd name="connsiteY2" fmla="*/ 733091 h 2767454"/>
              <a:gd name="connsiteX3" fmla="*/ 26721 w 6363726"/>
              <a:gd name="connsiteY3" fmla="*/ 1179658 h 2767454"/>
              <a:gd name="connsiteX4" fmla="*/ 551261 w 6363726"/>
              <a:gd name="connsiteY4" fmla="*/ 2122412 h 2767454"/>
              <a:gd name="connsiteX5" fmla="*/ 2323354 w 6363726"/>
              <a:gd name="connsiteY5" fmla="*/ 2342151 h 2767454"/>
              <a:gd name="connsiteX6" fmla="*/ 4180507 w 6363726"/>
              <a:gd name="connsiteY6" fmla="*/ 1923938 h 2767454"/>
              <a:gd name="connsiteX7" fmla="*/ 4527837 w 6363726"/>
              <a:gd name="connsiteY7" fmla="*/ 1101686 h 2767454"/>
              <a:gd name="connsiteX8" fmla="*/ 4286833 w 6363726"/>
              <a:gd name="connsiteY8" fmla="*/ 307789 h 2767454"/>
              <a:gd name="connsiteX9" fmla="*/ 2982572 w 6363726"/>
              <a:gd name="connsiteY9" fmla="*/ 300700 h 2767454"/>
              <a:gd name="connsiteX10" fmla="*/ 2613977 w 6363726"/>
              <a:gd name="connsiteY10" fmla="*/ 1363956 h 2767454"/>
              <a:gd name="connsiteX11" fmla="*/ 3429140 w 6363726"/>
              <a:gd name="connsiteY11" fmla="*/ 2037351 h 2767454"/>
              <a:gd name="connsiteX12" fmla="*/ 4832637 w 6363726"/>
              <a:gd name="connsiteY12" fmla="*/ 1888496 h 2767454"/>
              <a:gd name="connsiteX13" fmla="*/ 5860451 w 6363726"/>
              <a:gd name="connsiteY13" fmla="*/ 945742 h 2767454"/>
              <a:gd name="connsiteX14" fmla="*/ 5612358 w 6363726"/>
              <a:gd name="connsiteY14" fmla="*/ 24254 h 2767454"/>
              <a:gd name="connsiteX15" fmla="*/ 4719223 w 6363726"/>
              <a:gd name="connsiteY15" fmla="*/ 350319 h 2767454"/>
              <a:gd name="connsiteX16" fmla="*/ 4683782 w 6363726"/>
              <a:gd name="connsiteY16" fmla="*/ 1229277 h 2767454"/>
              <a:gd name="connsiteX17" fmla="*/ 5598182 w 6363726"/>
              <a:gd name="connsiteY17" fmla="*/ 1732551 h 2767454"/>
              <a:gd name="connsiteX18" fmla="*/ 6363726 w 6363726"/>
              <a:gd name="connsiteY18" fmla="*/ 1760905 h 2767454"/>
              <a:gd name="connsiteX0" fmla="*/ 633242 w 6084200"/>
              <a:gd name="connsiteY0" fmla="*/ 2767454 h 2767454"/>
              <a:gd name="connsiteX1" fmla="*/ 2121800 w 6084200"/>
              <a:gd name="connsiteY1" fmla="*/ 1420663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4248311 w 6084200"/>
              <a:gd name="connsiteY7" fmla="*/ 1101686 h 2767454"/>
              <a:gd name="connsiteX8" fmla="*/ 4007307 w 6084200"/>
              <a:gd name="connsiteY8" fmla="*/ 307789 h 2767454"/>
              <a:gd name="connsiteX9" fmla="*/ 2703046 w 6084200"/>
              <a:gd name="connsiteY9" fmla="*/ 30070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4248311 w 6084200"/>
              <a:gd name="connsiteY7" fmla="*/ 1101686 h 2767454"/>
              <a:gd name="connsiteX8" fmla="*/ 4007307 w 6084200"/>
              <a:gd name="connsiteY8" fmla="*/ 307789 h 2767454"/>
              <a:gd name="connsiteX9" fmla="*/ 2703046 w 6084200"/>
              <a:gd name="connsiteY9" fmla="*/ 30070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4248311 w 6084200"/>
              <a:gd name="connsiteY7" fmla="*/ 1101686 h 2767454"/>
              <a:gd name="connsiteX8" fmla="*/ 3638712 w 6084200"/>
              <a:gd name="connsiteY8" fmla="*/ 811064 h 2767454"/>
              <a:gd name="connsiteX9" fmla="*/ 2703046 w 6084200"/>
              <a:gd name="connsiteY9" fmla="*/ 30070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4248311 w 6084200"/>
              <a:gd name="connsiteY7" fmla="*/ 1101686 h 2767454"/>
              <a:gd name="connsiteX8" fmla="*/ 3638712 w 6084200"/>
              <a:gd name="connsiteY8" fmla="*/ 811064 h 2767454"/>
              <a:gd name="connsiteX9" fmla="*/ 2880256 w 6084200"/>
              <a:gd name="connsiteY9" fmla="*/ 78271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3872627 w 6084200"/>
              <a:gd name="connsiteY7" fmla="*/ 1179658 h 2767454"/>
              <a:gd name="connsiteX8" fmla="*/ 3638712 w 6084200"/>
              <a:gd name="connsiteY8" fmla="*/ 811064 h 2767454"/>
              <a:gd name="connsiteX9" fmla="*/ 2880256 w 6084200"/>
              <a:gd name="connsiteY9" fmla="*/ 78271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900981 w 6084200"/>
              <a:gd name="connsiteY6" fmla="*/ 1923938 h 2767454"/>
              <a:gd name="connsiteX7" fmla="*/ 3872627 w 6084200"/>
              <a:gd name="connsiteY7" fmla="*/ 1179658 h 2767454"/>
              <a:gd name="connsiteX8" fmla="*/ 3454415 w 6084200"/>
              <a:gd name="connsiteY8" fmla="*/ 839417 h 2767454"/>
              <a:gd name="connsiteX9" fmla="*/ 2880256 w 6084200"/>
              <a:gd name="connsiteY9" fmla="*/ 78271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767454 h 2767454"/>
              <a:gd name="connsiteX1" fmla="*/ 1767382 w 6084200"/>
              <a:gd name="connsiteY1" fmla="*/ 1555342 h 2767454"/>
              <a:gd name="connsiteX2" fmla="*/ 945129 w 6084200"/>
              <a:gd name="connsiteY2" fmla="*/ 733091 h 2767454"/>
              <a:gd name="connsiteX3" fmla="*/ 73260 w 6084200"/>
              <a:gd name="connsiteY3" fmla="*/ 1243453 h 2767454"/>
              <a:gd name="connsiteX4" fmla="*/ 271735 w 6084200"/>
              <a:gd name="connsiteY4" fmla="*/ 2122412 h 2767454"/>
              <a:gd name="connsiteX5" fmla="*/ 2043828 w 6084200"/>
              <a:gd name="connsiteY5" fmla="*/ 2342151 h 2767454"/>
              <a:gd name="connsiteX6" fmla="*/ 3752126 w 6084200"/>
              <a:gd name="connsiteY6" fmla="*/ 1874319 h 2767454"/>
              <a:gd name="connsiteX7" fmla="*/ 3872627 w 6084200"/>
              <a:gd name="connsiteY7" fmla="*/ 1179658 h 2767454"/>
              <a:gd name="connsiteX8" fmla="*/ 3454415 w 6084200"/>
              <a:gd name="connsiteY8" fmla="*/ 839417 h 2767454"/>
              <a:gd name="connsiteX9" fmla="*/ 2880256 w 6084200"/>
              <a:gd name="connsiteY9" fmla="*/ 782710 h 2767454"/>
              <a:gd name="connsiteX10" fmla="*/ 2334451 w 6084200"/>
              <a:gd name="connsiteY10" fmla="*/ 1363956 h 2767454"/>
              <a:gd name="connsiteX11" fmla="*/ 3149614 w 6084200"/>
              <a:gd name="connsiteY11" fmla="*/ 2037351 h 2767454"/>
              <a:gd name="connsiteX12" fmla="*/ 4553111 w 6084200"/>
              <a:gd name="connsiteY12" fmla="*/ 1888496 h 2767454"/>
              <a:gd name="connsiteX13" fmla="*/ 5580925 w 6084200"/>
              <a:gd name="connsiteY13" fmla="*/ 945742 h 2767454"/>
              <a:gd name="connsiteX14" fmla="*/ 5332832 w 6084200"/>
              <a:gd name="connsiteY14" fmla="*/ 24254 h 2767454"/>
              <a:gd name="connsiteX15" fmla="*/ 4439697 w 6084200"/>
              <a:gd name="connsiteY15" fmla="*/ 350319 h 2767454"/>
              <a:gd name="connsiteX16" fmla="*/ 4404256 w 6084200"/>
              <a:gd name="connsiteY16" fmla="*/ 1229277 h 2767454"/>
              <a:gd name="connsiteX17" fmla="*/ 5318656 w 6084200"/>
              <a:gd name="connsiteY17" fmla="*/ 1732551 h 2767454"/>
              <a:gd name="connsiteX18" fmla="*/ 6084200 w 6084200"/>
              <a:gd name="connsiteY18" fmla="*/ 1760905 h 2767454"/>
              <a:gd name="connsiteX0" fmla="*/ 633242 w 6084200"/>
              <a:gd name="connsiteY0" fmla="*/ 2491122 h 2491122"/>
              <a:gd name="connsiteX1" fmla="*/ 1767382 w 6084200"/>
              <a:gd name="connsiteY1" fmla="*/ 1279010 h 2491122"/>
              <a:gd name="connsiteX2" fmla="*/ 945129 w 6084200"/>
              <a:gd name="connsiteY2" fmla="*/ 456759 h 2491122"/>
              <a:gd name="connsiteX3" fmla="*/ 73260 w 6084200"/>
              <a:gd name="connsiteY3" fmla="*/ 967121 h 2491122"/>
              <a:gd name="connsiteX4" fmla="*/ 271735 w 6084200"/>
              <a:gd name="connsiteY4" fmla="*/ 1846080 h 2491122"/>
              <a:gd name="connsiteX5" fmla="*/ 2043828 w 6084200"/>
              <a:gd name="connsiteY5" fmla="*/ 2065819 h 2491122"/>
              <a:gd name="connsiteX6" fmla="*/ 3752126 w 6084200"/>
              <a:gd name="connsiteY6" fmla="*/ 1597987 h 2491122"/>
              <a:gd name="connsiteX7" fmla="*/ 3872627 w 6084200"/>
              <a:gd name="connsiteY7" fmla="*/ 903326 h 2491122"/>
              <a:gd name="connsiteX8" fmla="*/ 3454415 w 6084200"/>
              <a:gd name="connsiteY8" fmla="*/ 563085 h 2491122"/>
              <a:gd name="connsiteX9" fmla="*/ 2880256 w 6084200"/>
              <a:gd name="connsiteY9" fmla="*/ 506378 h 2491122"/>
              <a:gd name="connsiteX10" fmla="*/ 2334451 w 6084200"/>
              <a:gd name="connsiteY10" fmla="*/ 1087624 h 2491122"/>
              <a:gd name="connsiteX11" fmla="*/ 3149614 w 6084200"/>
              <a:gd name="connsiteY11" fmla="*/ 1761019 h 2491122"/>
              <a:gd name="connsiteX12" fmla="*/ 4553111 w 6084200"/>
              <a:gd name="connsiteY12" fmla="*/ 1612164 h 2491122"/>
              <a:gd name="connsiteX13" fmla="*/ 5580925 w 6084200"/>
              <a:gd name="connsiteY13" fmla="*/ 669410 h 2491122"/>
              <a:gd name="connsiteX14" fmla="*/ 5084739 w 6084200"/>
              <a:gd name="connsiteY14" fmla="*/ 116518 h 2491122"/>
              <a:gd name="connsiteX15" fmla="*/ 4439697 w 6084200"/>
              <a:gd name="connsiteY15" fmla="*/ 73987 h 2491122"/>
              <a:gd name="connsiteX16" fmla="*/ 4404256 w 6084200"/>
              <a:gd name="connsiteY16" fmla="*/ 952945 h 2491122"/>
              <a:gd name="connsiteX17" fmla="*/ 5318656 w 6084200"/>
              <a:gd name="connsiteY17" fmla="*/ 1456219 h 2491122"/>
              <a:gd name="connsiteX18" fmla="*/ 6084200 w 6084200"/>
              <a:gd name="connsiteY18" fmla="*/ 1484573 h 2491122"/>
              <a:gd name="connsiteX0" fmla="*/ 633242 w 6084200"/>
              <a:gd name="connsiteY0" fmla="*/ 2381857 h 2381857"/>
              <a:gd name="connsiteX1" fmla="*/ 1767382 w 6084200"/>
              <a:gd name="connsiteY1" fmla="*/ 1169745 h 2381857"/>
              <a:gd name="connsiteX2" fmla="*/ 945129 w 6084200"/>
              <a:gd name="connsiteY2" fmla="*/ 347494 h 2381857"/>
              <a:gd name="connsiteX3" fmla="*/ 73260 w 6084200"/>
              <a:gd name="connsiteY3" fmla="*/ 857856 h 2381857"/>
              <a:gd name="connsiteX4" fmla="*/ 271735 w 6084200"/>
              <a:gd name="connsiteY4" fmla="*/ 1736815 h 2381857"/>
              <a:gd name="connsiteX5" fmla="*/ 2043828 w 6084200"/>
              <a:gd name="connsiteY5" fmla="*/ 1956554 h 2381857"/>
              <a:gd name="connsiteX6" fmla="*/ 3752126 w 6084200"/>
              <a:gd name="connsiteY6" fmla="*/ 1488722 h 2381857"/>
              <a:gd name="connsiteX7" fmla="*/ 3872627 w 6084200"/>
              <a:gd name="connsiteY7" fmla="*/ 794061 h 2381857"/>
              <a:gd name="connsiteX8" fmla="*/ 3454415 w 6084200"/>
              <a:gd name="connsiteY8" fmla="*/ 453820 h 2381857"/>
              <a:gd name="connsiteX9" fmla="*/ 2880256 w 6084200"/>
              <a:gd name="connsiteY9" fmla="*/ 397113 h 2381857"/>
              <a:gd name="connsiteX10" fmla="*/ 2334451 w 6084200"/>
              <a:gd name="connsiteY10" fmla="*/ 978359 h 2381857"/>
              <a:gd name="connsiteX11" fmla="*/ 3149614 w 6084200"/>
              <a:gd name="connsiteY11" fmla="*/ 1651754 h 2381857"/>
              <a:gd name="connsiteX12" fmla="*/ 4553111 w 6084200"/>
              <a:gd name="connsiteY12" fmla="*/ 1502899 h 2381857"/>
              <a:gd name="connsiteX13" fmla="*/ 5580925 w 6084200"/>
              <a:gd name="connsiteY13" fmla="*/ 560145 h 2381857"/>
              <a:gd name="connsiteX14" fmla="*/ 5084739 w 6084200"/>
              <a:gd name="connsiteY14" fmla="*/ 7253 h 2381857"/>
              <a:gd name="connsiteX15" fmla="*/ 4425521 w 6084200"/>
              <a:gd name="connsiteY15" fmla="*/ 283699 h 2381857"/>
              <a:gd name="connsiteX16" fmla="*/ 4404256 w 6084200"/>
              <a:gd name="connsiteY16" fmla="*/ 843680 h 2381857"/>
              <a:gd name="connsiteX17" fmla="*/ 5318656 w 6084200"/>
              <a:gd name="connsiteY17" fmla="*/ 1346954 h 2381857"/>
              <a:gd name="connsiteX18" fmla="*/ 6084200 w 6084200"/>
              <a:gd name="connsiteY18" fmla="*/ 1375308 h 2381857"/>
              <a:gd name="connsiteX0" fmla="*/ 0 w 7802272"/>
              <a:gd name="connsiteY0" fmla="*/ 2842899 h 2842899"/>
              <a:gd name="connsiteX1" fmla="*/ 3485454 w 7802272"/>
              <a:gd name="connsiteY1" fmla="*/ 1169745 h 2842899"/>
              <a:gd name="connsiteX2" fmla="*/ 2663201 w 7802272"/>
              <a:gd name="connsiteY2" fmla="*/ 347494 h 2842899"/>
              <a:gd name="connsiteX3" fmla="*/ 1791332 w 7802272"/>
              <a:gd name="connsiteY3" fmla="*/ 857856 h 2842899"/>
              <a:gd name="connsiteX4" fmla="*/ 1989807 w 7802272"/>
              <a:gd name="connsiteY4" fmla="*/ 1736815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 name="connsiteX0" fmla="*/ 0 w 7802272"/>
              <a:gd name="connsiteY0" fmla="*/ 2842899 h 2842899"/>
              <a:gd name="connsiteX1" fmla="*/ 3131989 w 7802272"/>
              <a:gd name="connsiteY1" fmla="*/ 1953517 h 2842899"/>
              <a:gd name="connsiteX2" fmla="*/ 2663201 w 7802272"/>
              <a:gd name="connsiteY2" fmla="*/ 347494 h 2842899"/>
              <a:gd name="connsiteX3" fmla="*/ 1791332 w 7802272"/>
              <a:gd name="connsiteY3" fmla="*/ 857856 h 2842899"/>
              <a:gd name="connsiteX4" fmla="*/ 1989807 w 7802272"/>
              <a:gd name="connsiteY4" fmla="*/ 1736815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 name="connsiteX0" fmla="*/ 0 w 7802272"/>
              <a:gd name="connsiteY0" fmla="*/ 2842899 h 2842899"/>
              <a:gd name="connsiteX1" fmla="*/ 3131989 w 7802272"/>
              <a:gd name="connsiteY1" fmla="*/ 1953517 h 2842899"/>
              <a:gd name="connsiteX2" fmla="*/ 2755409 w 7802272"/>
              <a:gd name="connsiteY2" fmla="*/ 585699 h 2842899"/>
              <a:gd name="connsiteX3" fmla="*/ 1791332 w 7802272"/>
              <a:gd name="connsiteY3" fmla="*/ 857856 h 2842899"/>
              <a:gd name="connsiteX4" fmla="*/ 1989807 w 7802272"/>
              <a:gd name="connsiteY4" fmla="*/ 1736815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 name="connsiteX0" fmla="*/ 0 w 7802272"/>
              <a:gd name="connsiteY0" fmla="*/ 2842899 h 2842899"/>
              <a:gd name="connsiteX1" fmla="*/ 3131989 w 7802272"/>
              <a:gd name="connsiteY1" fmla="*/ 1953517 h 2842899"/>
              <a:gd name="connsiteX2" fmla="*/ 2755409 w 7802272"/>
              <a:gd name="connsiteY2" fmla="*/ 585699 h 2842899"/>
              <a:gd name="connsiteX3" fmla="*/ 2052589 w 7802272"/>
              <a:gd name="connsiteY3" fmla="*/ 973117 h 2842899"/>
              <a:gd name="connsiteX4" fmla="*/ 1989807 w 7802272"/>
              <a:gd name="connsiteY4" fmla="*/ 1736815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 name="connsiteX0" fmla="*/ 0 w 7802272"/>
              <a:gd name="connsiteY0" fmla="*/ 2842899 h 2842899"/>
              <a:gd name="connsiteX1" fmla="*/ 3131989 w 7802272"/>
              <a:gd name="connsiteY1" fmla="*/ 1953517 h 2842899"/>
              <a:gd name="connsiteX2" fmla="*/ 2901406 w 7802272"/>
              <a:gd name="connsiteY2" fmla="*/ 654855 h 2842899"/>
              <a:gd name="connsiteX3" fmla="*/ 2052589 w 7802272"/>
              <a:gd name="connsiteY3" fmla="*/ 973117 h 2842899"/>
              <a:gd name="connsiteX4" fmla="*/ 1989807 w 7802272"/>
              <a:gd name="connsiteY4" fmla="*/ 1736815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 name="connsiteX0" fmla="*/ 0 w 7802272"/>
              <a:gd name="connsiteY0" fmla="*/ 2842899 h 2842899"/>
              <a:gd name="connsiteX1" fmla="*/ 3131989 w 7802272"/>
              <a:gd name="connsiteY1" fmla="*/ 1953517 h 2842899"/>
              <a:gd name="connsiteX2" fmla="*/ 2901406 w 7802272"/>
              <a:gd name="connsiteY2" fmla="*/ 654855 h 2842899"/>
              <a:gd name="connsiteX3" fmla="*/ 2052589 w 7802272"/>
              <a:gd name="connsiteY3" fmla="*/ 973117 h 2842899"/>
              <a:gd name="connsiteX4" fmla="*/ 2166540 w 7802272"/>
              <a:gd name="connsiteY4" fmla="*/ 1675342 h 2842899"/>
              <a:gd name="connsiteX5" fmla="*/ 3761900 w 7802272"/>
              <a:gd name="connsiteY5" fmla="*/ 1956554 h 2842899"/>
              <a:gd name="connsiteX6" fmla="*/ 5470198 w 7802272"/>
              <a:gd name="connsiteY6" fmla="*/ 1488722 h 2842899"/>
              <a:gd name="connsiteX7" fmla="*/ 5590699 w 7802272"/>
              <a:gd name="connsiteY7" fmla="*/ 794061 h 2842899"/>
              <a:gd name="connsiteX8" fmla="*/ 5172487 w 7802272"/>
              <a:gd name="connsiteY8" fmla="*/ 453820 h 2842899"/>
              <a:gd name="connsiteX9" fmla="*/ 4598328 w 7802272"/>
              <a:gd name="connsiteY9" fmla="*/ 397113 h 2842899"/>
              <a:gd name="connsiteX10" fmla="*/ 4052523 w 7802272"/>
              <a:gd name="connsiteY10" fmla="*/ 978359 h 2842899"/>
              <a:gd name="connsiteX11" fmla="*/ 4867686 w 7802272"/>
              <a:gd name="connsiteY11" fmla="*/ 1651754 h 2842899"/>
              <a:gd name="connsiteX12" fmla="*/ 6271183 w 7802272"/>
              <a:gd name="connsiteY12" fmla="*/ 1502899 h 2842899"/>
              <a:gd name="connsiteX13" fmla="*/ 7298997 w 7802272"/>
              <a:gd name="connsiteY13" fmla="*/ 560145 h 2842899"/>
              <a:gd name="connsiteX14" fmla="*/ 6802811 w 7802272"/>
              <a:gd name="connsiteY14" fmla="*/ 7253 h 2842899"/>
              <a:gd name="connsiteX15" fmla="*/ 6143593 w 7802272"/>
              <a:gd name="connsiteY15" fmla="*/ 283699 h 2842899"/>
              <a:gd name="connsiteX16" fmla="*/ 6122328 w 7802272"/>
              <a:gd name="connsiteY16" fmla="*/ 843680 h 2842899"/>
              <a:gd name="connsiteX17" fmla="*/ 7036728 w 7802272"/>
              <a:gd name="connsiteY17" fmla="*/ 1346954 h 2842899"/>
              <a:gd name="connsiteX18" fmla="*/ 7802272 w 7802272"/>
              <a:gd name="connsiteY18" fmla="*/ 1375308 h 284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02272" h="2842899">
                <a:moveTo>
                  <a:pt x="0" y="2842899"/>
                </a:moveTo>
                <a:cubicBezTo>
                  <a:pt x="705293" y="2352620"/>
                  <a:pt x="2648421" y="2318191"/>
                  <a:pt x="3131989" y="1953517"/>
                </a:cubicBezTo>
                <a:cubicBezTo>
                  <a:pt x="3615557" y="1588843"/>
                  <a:pt x="3081306" y="818255"/>
                  <a:pt x="2901406" y="654855"/>
                </a:cubicBezTo>
                <a:cubicBezTo>
                  <a:pt x="2721506" y="491455"/>
                  <a:pt x="2175067" y="803036"/>
                  <a:pt x="2052589" y="973117"/>
                </a:cubicBezTo>
                <a:cubicBezTo>
                  <a:pt x="1930111" y="1143198"/>
                  <a:pt x="1881655" y="1511436"/>
                  <a:pt x="2166540" y="1675342"/>
                </a:cubicBezTo>
                <a:cubicBezTo>
                  <a:pt x="2451425" y="1839248"/>
                  <a:pt x="3211291" y="1987657"/>
                  <a:pt x="3761900" y="1956554"/>
                </a:cubicBezTo>
                <a:cubicBezTo>
                  <a:pt x="4312509" y="1925451"/>
                  <a:pt x="5165398" y="1682471"/>
                  <a:pt x="5470198" y="1488722"/>
                </a:cubicBezTo>
                <a:cubicBezTo>
                  <a:pt x="5774998" y="1294973"/>
                  <a:pt x="5640317" y="966545"/>
                  <a:pt x="5590699" y="794061"/>
                </a:cubicBezTo>
                <a:cubicBezTo>
                  <a:pt x="5541081" y="621577"/>
                  <a:pt x="5337882" y="519978"/>
                  <a:pt x="5172487" y="453820"/>
                </a:cubicBezTo>
                <a:cubicBezTo>
                  <a:pt x="5007092" y="387662"/>
                  <a:pt x="4784989" y="309690"/>
                  <a:pt x="4598328" y="397113"/>
                </a:cubicBezTo>
                <a:cubicBezTo>
                  <a:pt x="4411667" y="484536"/>
                  <a:pt x="4007630" y="769252"/>
                  <a:pt x="4052523" y="978359"/>
                </a:cubicBezTo>
                <a:cubicBezTo>
                  <a:pt x="4097416" y="1187466"/>
                  <a:pt x="4497909" y="1564331"/>
                  <a:pt x="4867686" y="1651754"/>
                </a:cubicBezTo>
                <a:cubicBezTo>
                  <a:pt x="5237463" y="1739177"/>
                  <a:pt x="5865965" y="1684834"/>
                  <a:pt x="6271183" y="1502899"/>
                </a:cubicBezTo>
                <a:cubicBezTo>
                  <a:pt x="6676401" y="1320964"/>
                  <a:pt x="7210392" y="809419"/>
                  <a:pt x="7298997" y="560145"/>
                </a:cubicBezTo>
                <a:cubicBezTo>
                  <a:pt x="7387602" y="310871"/>
                  <a:pt x="6995378" y="53327"/>
                  <a:pt x="6802811" y="7253"/>
                </a:cubicBezTo>
                <a:cubicBezTo>
                  <a:pt x="6610244" y="-38821"/>
                  <a:pt x="6257007" y="144295"/>
                  <a:pt x="6143593" y="283699"/>
                </a:cubicBezTo>
                <a:cubicBezTo>
                  <a:pt x="6030179" y="423104"/>
                  <a:pt x="5973472" y="666471"/>
                  <a:pt x="6122328" y="843680"/>
                </a:cubicBezTo>
                <a:cubicBezTo>
                  <a:pt x="6271184" y="1020889"/>
                  <a:pt x="6756737" y="1258349"/>
                  <a:pt x="7036728" y="1346954"/>
                </a:cubicBezTo>
                <a:cubicBezTo>
                  <a:pt x="7316719" y="1435559"/>
                  <a:pt x="7673500" y="1371764"/>
                  <a:pt x="7802272" y="1375308"/>
                </a:cubicBezTo>
              </a:path>
            </a:pathLst>
          </a:custGeom>
          <a:ln w="85725">
            <a:solidFill>
              <a:schemeClr val="accent1">
                <a:alpha val="51000"/>
              </a:schemeClr>
            </a:solidFill>
            <a:headEnd type="none" w="med" len="med"/>
            <a:tailEnd type="arrow" w="lg" len="lg"/>
          </a:ln>
        </p:spPr>
        <p:style>
          <a:lnRef idx="3">
            <a:schemeClr val="accent1"/>
          </a:lnRef>
          <a:fillRef idx="0">
            <a:schemeClr val="accent1"/>
          </a:fillRef>
          <a:effectRef idx="2">
            <a:schemeClr val="accent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267669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70" y="1261158"/>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9" name="Content Placeholder 8">
            <a:extLst>
              <a:ext uri="{FF2B5EF4-FFF2-40B4-BE49-F238E27FC236}">
                <a16:creationId xmlns:a16="http://schemas.microsoft.com/office/drawing/2014/main" id="{02BF13B8-1779-CEFC-D4BF-2EBF6383FDA0}"/>
              </a:ext>
            </a:extLst>
          </p:cNvPr>
          <p:cNvSpPr>
            <a:spLocks noGrp="1"/>
          </p:cNvSpPr>
          <p:nvPr>
            <p:ph idx="1"/>
          </p:nvPr>
        </p:nvSpPr>
        <p:spPr>
          <a:xfrm>
            <a:off x="429370" y="1553487"/>
            <a:ext cx="5035164" cy="3089379"/>
          </a:xfrm>
        </p:spPr>
        <p:txBody>
          <a:bodyPr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650" dirty="0"/>
              <a:t>Acknowledging the value of the synodal journey undertaken, I now hand over to the whole Church all that is contained in the </a:t>
            </a:r>
            <a:r>
              <a:rPr lang="en-US" sz="1650" i="1" dirty="0"/>
              <a:t>Final Document </a:t>
            </a:r>
            <a:r>
              <a:rPr lang="en-US" sz="1650" dirty="0"/>
              <a:t>restoring to the Church what has matured over these years through listening and discernment and as an authoritative orientation for the Church’s life and mission.  </a:t>
            </a:r>
          </a:p>
          <a:p>
            <a:pPr marL="0" indent="0">
              <a:buNone/>
            </a:pPr>
            <a:r>
              <a:rPr lang="en-US" sz="1650" dirty="0"/>
              <a:t>The </a:t>
            </a:r>
            <a:r>
              <a:rPr lang="en-US" sz="1650" i="1" dirty="0"/>
              <a:t>Final Document </a:t>
            </a:r>
            <a:r>
              <a:rPr lang="en-US" sz="1650" dirty="0"/>
              <a:t>is part of the ordinary Magisterium of the Successor of Peter … and as such, I ask that it be welcomed and received.</a:t>
            </a:r>
          </a:p>
          <a:p>
            <a:pPr marL="0" indent="0" algn="r">
              <a:buNone/>
            </a:pPr>
            <a:r>
              <a:rPr lang="en-US" sz="1650" i="1" dirty="0"/>
              <a:t>Pope Francis</a:t>
            </a:r>
          </a:p>
        </p:txBody>
      </p:sp>
      <p:pic>
        <p:nvPicPr>
          <p:cNvPr id="5" name="Content Placeholder 4" descr="A blue and white cover with a blue border&#10;&#10;Description automatically generated">
            <a:extLst>
              <a:ext uri="{FF2B5EF4-FFF2-40B4-BE49-F238E27FC236}">
                <a16:creationId xmlns:a16="http://schemas.microsoft.com/office/drawing/2014/main" id="{98AEEC3E-3F36-C241-168F-ADD89974D5BD}"/>
              </a:ext>
            </a:extLst>
          </p:cNvPr>
          <p:cNvPicPr>
            <a:picLocks noChangeAspect="1"/>
          </p:cNvPicPr>
          <p:nvPr/>
        </p:nvPicPr>
        <p:blipFill>
          <a:blip r:embed="rId2">
            <a:extLst>
              <a:ext uri="{28A0092B-C50C-407E-A947-70E740481C1C}">
                <a14:useLocalDpi xmlns:a14="http://schemas.microsoft.com/office/drawing/2010/main" val="0"/>
              </a:ext>
            </a:extLst>
          </a:blip>
          <a:srcRect r="3792" b="-3"/>
          <a:stretch/>
        </p:blipFill>
        <p:spPr>
          <a:xfrm>
            <a:off x="5756744" y="1570482"/>
            <a:ext cx="2955798" cy="3072384"/>
          </a:xfrm>
          <a:prstGeom prst="rect">
            <a:avLst/>
          </a:prstGeom>
        </p:spPr>
      </p:pic>
    </p:spTree>
    <p:extLst>
      <p:ext uri="{BB962C8B-B14F-4D97-AF65-F5344CB8AC3E}">
        <p14:creationId xmlns:p14="http://schemas.microsoft.com/office/powerpoint/2010/main" val="1809361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 name="Title 1">
            <a:extLst>
              <a:ext uri="{FF2B5EF4-FFF2-40B4-BE49-F238E27FC236}">
                <a16:creationId xmlns:a16="http://schemas.microsoft.com/office/drawing/2014/main" id="{0B82AA88-73E9-5F86-CF82-FC2D630338CC}"/>
              </a:ext>
            </a:extLst>
          </p:cNvPr>
          <p:cNvSpPr>
            <a:spLocks noGrp="1"/>
          </p:cNvSpPr>
          <p:nvPr>
            <p:ph type="title"/>
          </p:nvPr>
        </p:nvSpPr>
        <p:spPr>
          <a:xfrm>
            <a:off x="515125" y="865180"/>
            <a:ext cx="2695587" cy="3345872"/>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sz="2775" dirty="0">
                <a:solidFill>
                  <a:srgbClr val="FFFFFF"/>
                </a:solidFill>
              </a:rPr>
              <a:t>Implementation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184161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3" name="Content Placeholder 2">
            <a:extLst>
              <a:ext uri="{FF2B5EF4-FFF2-40B4-BE49-F238E27FC236}">
                <a16:creationId xmlns:a16="http://schemas.microsoft.com/office/drawing/2014/main" id="{B51E0E8F-6568-5A95-2B1B-7FA623C5AC08}"/>
              </a:ext>
            </a:extLst>
          </p:cNvPr>
          <p:cNvSpPr>
            <a:spLocks noGrp="1"/>
          </p:cNvSpPr>
          <p:nvPr>
            <p:ph idx="1"/>
          </p:nvPr>
        </p:nvSpPr>
        <p:spPr>
          <a:xfrm>
            <a:off x="3335482" y="110833"/>
            <a:ext cx="5389895" cy="5026914"/>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950" dirty="0"/>
              <a:t>The conclusion of the XVI Ordinary General Assembly of the Synod of Bishops does not put an end to the synodal process …</a:t>
            </a:r>
          </a:p>
          <a:p>
            <a:pPr marL="0" indent="0">
              <a:buNone/>
            </a:pPr>
            <a:r>
              <a:rPr lang="en-US" sz="1950" dirty="0"/>
              <a:t>In many cases, it is a matter of effectively implementing what is already provided for in existing law … In other cases, it will be possible to proceed, through a synodal discernment and within the framework of the possibilities outlined in the </a:t>
            </a:r>
            <a:r>
              <a:rPr lang="en-US" sz="1950" i="1" dirty="0"/>
              <a:t>Final Document</a:t>
            </a:r>
            <a:r>
              <a:rPr lang="en-US" sz="1950" dirty="0"/>
              <a:t>, to the creative activation of new forms of </a:t>
            </a:r>
            <a:r>
              <a:rPr lang="en-US" sz="1950" dirty="0" err="1"/>
              <a:t>ministeriality</a:t>
            </a:r>
            <a:r>
              <a:rPr lang="en-US" sz="1950" dirty="0"/>
              <a:t> and missionary action, experimenting and testing or verifying these experiences. In the report envisaged for the </a:t>
            </a:r>
            <a:r>
              <a:rPr lang="en-US" sz="1950" i="1" dirty="0"/>
              <a:t>ad limina</a:t>
            </a:r>
            <a:r>
              <a:rPr lang="en-US" sz="1950" dirty="0"/>
              <a:t> visit, each bishop will take care to report what choices have been made in the local Church entrusted to him in relation to the indications in the </a:t>
            </a:r>
            <a:r>
              <a:rPr lang="en-US" sz="1950" i="1" dirty="0"/>
              <a:t>Final Document </a:t>
            </a:r>
            <a:r>
              <a:rPr lang="en-US" sz="1950" dirty="0"/>
              <a:t>…</a:t>
            </a:r>
          </a:p>
          <a:p>
            <a:pPr marL="0" indent="0">
              <a:buNone/>
            </a:pPr>
            <a:r>
              <a:rPr lang="en-US" sz="1950" i="1" dirty="0"/>
              <a:t>Pope Francis</a:t>
            </a:r>
            <a:endParaRPr lang="en-AU" sz="1950" i="1" dirty="0"/>
          </a:p>
        </p:txBody>
      </p:sp>
    </p:spTree>
    <p:extLst>
      <p:ext uri="{BB962C8B-B14F-4D97-AF65-F5344CB8AC3E}">
        <p14:creationId xmlns:p14="http://schemas.microsoft.com/office/powerpoint/2010/main" val="1444973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 name="Google Shape;127;p2"/>
          <p:cNvSpPr txBox="1">
            <a:spLocks noGrp="1"/>
          </p:cNvSpPr>
          <p:nvPr>
            <p:ph type="body" sz="quarter" idx="1"/>
          </p:nvPr>
        </p:nvSpPr>
        <p:spPr>
          <a:xfrm>
            <a:off x="6751984" y="1057771"/>
            <a:ext cx="2392018" cy="3029414"/>
          </a:xfrm>
          <a:prstGeom prst="rect">
            <a:avLst/>
          </a:prstGeom>
        </p:spPr>
        <p:txBody>
          <a:bodyPr anchor="ctr">
            <a:noAutofit/>
          </a:bodyPr>
          <a:lstStyle/>
          <a:p>
            <a:pPr marL="152400" indent="0">
              <a:buNone/>
            </a:pPr>
            <a:r>
              <a:rPr lang="en-GB" sz="1800" b="1" i="1" dirty="0">
                <a:latin typeface="Georgia" panose="02040502050405020303" pitchFamily="18" charset="0"/>
                <a:cs typeface="Avenir Black"/>
              </a:rPr>
              <a:t>“Synodality is the way of being the Church today according to the will of God, in a dynamic of discerning and listening together to the voice of the Holy Spirit.” </a:t>
            </a:r>
          </a:p>
          <a:p>
            <a:pPr marL="152400" indent="0" algn="r">
              <a:buNone/>
            </a:pPr>
            <a:r>
              <a:rPr lang="en-GB" sz="1800" i="1" dirty="0">
                <a:latin typeface="Georgia" panose="02040502050405020303" pitchFamily="18" charset="0"/>
                <a:cs typeface="Avenir Black"/>
              </a:rPr>
              <a:t>Pope Francis</a:t>
            </a:r>
          </a:p>
        </p:txBody>
      </p:sp>
      <p:sp>
        <p:nvSpPr>
          <p:cNvPr id="273" name="Google Shape;128;p2"/>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pic>
        <p:nvPicPr>
          <p:cNvPr id="274" name="Google Shape;129;p2" descr="Google Shape;129;p2"/>
          <p:cNvPicPr>
            <a:picLocks noChangeAspect="1"/>
          </p:cNvPicPr>
          <p:nvPr/>
        </p:nvPicPr>
        <p:blipFill>
          <a:blip r:embed="rId2"/>
          <a:stretch>
            <a:fillRect/>
          </a:stretch>
        </p:blipFill>
        <p:spPr>
          <a:xfrm>
            <a:off x="-178905" y="1458"/>
            <a:ext cx="6842235" cy="5142042"/>
          </a:xfrm>
          <a:prstGeom prst="rect">
            <a:avLst/>
          </a:prstGeom>
          <a:ln w="12700">
            <a:miter lim="400000"/>
          </a:ln>
        </p:spPr>
      </p:pic>
    </p:spTree>
    <p:extLst>
      <p:ext uri="{BB962C8B-B14F-4D97-AF65-F5344CB8AC3E}">
        <p14:creationId xmlns:p14="http://schemas.microsoft.com/office/powerpoint/2010/main" val="42414299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2">
            <a:extLst>
              <a:ext uri="{FF2B5EF4-FFF2-40B4-BE49-F238E27FC236}">
                <a16:creationId xmlns:a16="http://schemas.microsoft.com/office/drawing/2014/main" id="{1FD80237-711E-10A2-7E1D-D27096AA3EE3}"/>
              </a:ext>
            </a:extLst>
          </p:cNvPr>
          <p:cNvGraphicFramePr>
            <a:graphicFrameLocks noGrp="1"/>
          </p:cNvGraphicFramePr>
          <p:nvPr>
            <p:ph idx="1"/>
            <p:extLst>
              <p:ext uri="{D42A27DB-BD31-4B8C-83A1-F6EECF244321}">
                <p14:modId xmlns:p14="http://schemas.microsoft.com/office/powerpoint/2010/main" val="1234591903"/>
              </p:ext>
            </p:extLst>
          </p:nvPr>
        </p:nvGraphicFramePr>
        <p:xfrm>
          <a:off x="628650" y="365760"/>
          <a:ext cx="7886700" cy="4511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74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graphicEl>
                                              <a:dgm id="{BD2C6380-9375-4416-A474-15FD09AF7031}"/>
                                            </p:graphicEl>
                                          </p:spTgt>
                                        </p:tgtEl>
                                        <p:attrNameLst>
                                          <p:attrName>style.visibility</p:attrName>
                                        </p:attrNameLst>
                                      </p:cBhvr>
                                      <p:to>
                                        <p:strVal val="visible"/>
                                      </p:to>
                                    </p:set>
                                    <p:anim calcmode="lin" valueType="num">
                                      <p:cBhvr additive="base">
                                        <p:cTn id="7" dur="1000" fill="hold"/>
                                        <p:tgtEl>
                                          <p:spTgt spid="15">
                                            <p:graphicEl>
                                              <a:dgm id="{BD2C6380-9375-4416-A474-15FD09AF7031}"/>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15">
                                            <p:graphicEl>
                                              <a:dgm id="{BD2C6380-9375-4416-A474-15FD09AF7031}"/>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graphicEl>
                                              <a:dgm id="{E4300D7D-7BE3-4EDD-843E-8257B79C8D2F}"/>
                                            </p:graphicEl>
                                          </p:spTgt>
                                        </p:tgtEl>
                                        <p:attrNameLst>
                                          <p:attrName>style.visibility</p:attrName>
                                        </p:attrNameLst>
                                      </p:cBhvr>
                                      <p:to>
                                        <p:strVal val="visible"/>
                                      </p:to>
                                    </p:set>
                                    <p:anim calcmode="lin" valueType="num">
                                      <p:cBhvr additive="base">
                                        <p:cTn id="13" dur="1000" fill="hold"/>
                                        <p:tgtEl>
                                          <p:spTgt spid="15">
                                            <p:graphicEl>
                                              <a:dgm id="{E4300D7D-7BE3-4EDD-843E-8257B79C8D2F}"/>
                                            </p:graphic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5">
                                            <p:graphicEl>
                                              <a:dgm id="{E4300D7D-7BE3-4EDD-843E-8257B79C8D2F}"/>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graphicEl>
                                              <a:dgm id="{AE05648B-DE2B-4181-A934-B65144548A2D}"/>
                                            </p:graphicEl>
                                          </p:spTgt>
                                        </p:tgtEl>
                                        <p:attrNameLst>
                                          <p:attrName>style.visibility</p:attrName>
                                        </p:attrNameLst>
                                      </p:cBhvr>
                                      <p:to>
                                        <p:strVal val="visible"/>
                                      </p:to>
                                    </p:set>
                                    <p:anim calcmode="lin" valueType="num">
                                      <p:cBhvr additive="base">
                                        <p:cTn id="19" dur="1000" fill="hold"/>
                                        <p:tgtEl>
                                          <p:spTgt spid="15">
                                            <p:graphicEl>
                                              <a:dgm id="{AE05648B-DE2B-4181-A934-B65144548A2D}"/>
                                            </p:graphic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5">
                                            <p:graphicEl>
                                              <a:dgm id="{AE05648B-DE2B-4181-A934-B65144548A2D}"/>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graphicEl>
                                              <a:dgm id="{D4E0D1CD-FF6F-414B-8406-D6F038A88CA0}"/>
                                            </p:graphicEl>
                                          </p:spTgt>
                                        </p:tgtEl>
                                        <p:attrNameLst>
                                          <p:attrName>style.visibility</p:attrName>
                                        </p:attrNameLst>
                                      </p:cBhvr>
                                      <p:to>
                                        <p:strVal val="visible"/>
                                      </p:to>
                                    </p:set>
                                    <p:anim calcmode="lin" valueType="num">
                                      <p:cBhvr additive="base">
                                        <p:cTn id="25" dur="1000" fill="hold"/>
                                        <p:tgtEl>
                                          <p:spTgt spid="15">
                                            <p:graphicEl>
                                              <a:dgm id="{D4E0D1CD-FF6F-414B-8406-D6F038A88CA0}"/>
                                            </p:graphic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5">
                                            <p:graphicEl>
                                              <a:dgm id="{D4E0D1CD-FF6F-414B-8406-D6F038A88CA0}"/>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graphicEl>
                                              <a:dgm id="{CFE47DBC-FB40-44EA-B9EA-49FAD102C076}"/>
                                            </p:graphicEl>
                                          </p:spTgt>
                                        </p:tgtEl>
                                        <p:attrNameLst>
                                          <p:attrName>style.visibility</p:attrName>
                                        </p:attrNameLst>
                                      </p:cBhvr>
                                      <p:to>
                                        <p:strVal val="visible"/>
                                      </p:to>
                                    </p:set>
                                    <p:anim calcmode="lin" valueType="num">
                                      <p:cBhvr additive="base">
                                        <p:cTn id="31" dur="1000" fill="hold"/>
                                        <p:tgtEl>
                                          <p:spTgt spid="15">
                                            <p:graphicEl>
                                              <a:dgm id="{CFE47DBC-FB40-44EA-B9EA-49FAD102C076}"/>
                                            </p:graphic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5">
                                            <p:graphicEl>
                                              <a:dgm id="{CFE47DBC-FB40-44EA-B9EA-49FAD102C076}"/>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graphicEl>
                                              <a:dgm id="{C31DD964-BC40-4601-A0E0-45072753268A}"/>
                                            </p:graphicEl>
                                          </p:spTgt>
                                        </p:tgtEl>
                                        <p:attrNameLst>
                                          <p:attrName>style.visibility</p:attrName>
                                        </p:attrNameLst>
                                      </p:cBhvr>
                                      <p:to>
                                        <p:strVal val="visible"/>
                                      </p:to>
                                    </p:set>
                                    <p:anim calcmode="lin" valueType="num">
                                      <p:cBhvr additive="base">
                                        <p:cTn id="37" dur="1000" fill="hold"/>
                                        <p:tgtEl>
                                          <p:spTgt spid="15">
                                            <p:graphicEl>
                                              <a:dgm id="{C31DD964-BC40-4601-A0E0-45072753268A}"/>
                                            </p:graphic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5">
                                            <p:graphicEl>
                                              <a:dgm id="{C31DD964-BC40-4601-A0E0-45072753268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A4802C2-7D41-5A26-815D-5213912CB05A}"/>
              </a:ext>
            </a:extLst>
          </p:cNvPr>
          <p:cNvGraphicFramePr>
            <a:graphicFrameLocks noGrp="1"/>
          </p:cNvGraphicFramePr>
          <p:nvPr>
            <p:ph idx="1"/>
          </p:nvPr>
        </p:nvGraphicFramePr>
        <p:xfrm>
          <a:off x="628650" y="365760"/>
          <a:ext cx="7886700" cy="4579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903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D6E28ACE-D962-4875-9C54-2D7F45894F7F}"/>
                                            </p:graphicEl>
                                          </p:spTgt>
                                        </p:tgtEl>
                                        <p:attrNameLst>
                                          <p:attrName>style.visibility</p:attrName>
                                        </p:attrNameLst>
                                      </p:cBhvr>
                                      <p:to>
                                        <p:strVal val="visible"/>
                                      </p:to>
                                    </p:set>
                                    <p:anim calcmode="lin" valueType="num">
                                      <p:cBhvr additive="base">
                                        <p:cTn id="7" dur="1000" fill="hold"/>
                                        <p:tgtEl>
                                          <p:spTgt spid="5">
                                            <p:graphicEl>
                                              <a:dgm id="{D6E28ACE-D962-4875-9C54-2D7F45894F7F}"/>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graphicEl>
                                              <a:dgm id="{D6E28ACE-D962-4875-9C54-2D7F45894F7F}"/>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C7D50A3E-33E6-4C1C-A0C4-493B4372320E}"/>
                                            </p:graphicEl>
                                          </p:spTgt>
                                        </p:tgtEl>
                                        <p:attrNameLst>
                                          <p:attrName>style.visibility</p:attrName>
                                        </p:attrNameLst>
                                      </p:cBhvr>
                                      <p:to>
                                        <p:strVal val="visible"/>
                                      </p:to>
                                    </p:set>
                                    <p:anim calcmode="lin" valueType="num">
                                      <p:cBhvr additive="base">
                                        <p:cTn id="13" dur="1000" fill="hold"/>
                                        <p:tgtEl>
                                          <p:spTgt spid="5">
                                            <p:graphicEl>
                                              <a:dgm id="{C7D50A3E-33E6-4C1C-A0C4-493B4372320E}"/>
                                            </p:graphic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graphicEl>
                                              <a:dgm id="{C7D50A3E-33E6-4C1C-A0C4-493B4372320E}"/>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4ABC71A7-E929-45AD-B017-1A40E3144E6D}"/>
                                            </p:graphicEl>
                                          </p:spTgt>
                                        </p:tgtEl>
                                        <p:attrNameLst>
                                          <p:attrName>style.visibility</p:attrName>
                                        </p:attrNameLst>
                                      </p:cBhvr>
                                      <p:to>
                                        <p:strVal val="visible"/>
                                      </p:to>
                                    </p:set>
                                    <p:anim calcmode="lin" valueType="num">
                                      <p:cBhvr additive="base">
                                        <p:cTn id="19" dur="1000" fill="hold"/>
                                        <p:tgtEl>
                                          <p:spTgt spid="5">
                                            <p:graphicEl>
                                              <a:dgm id="{4ABC71A7-E929-45AD-B017-1A40E3144E6D}"/>
                                            </p:graphic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graphicEl>
                                              <a:dgm id="{4ABC71A7-E929-45AD-B017-1A40E3144E6D}"/>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5FB53BFA-A906-4FB9-9AF8-71CC0C885B59}"/>
                                            </p:graphicEl>
                                          </p:spTgt>
                                        </p:tgtEl>
                                        <p:attrNameLst>
                                          <p:attrName>style.visibility</p:attrName>
                                        </p:attrNameLst>
                                      </p:cBhvr>
                                      <p:to>
                                        <p:strVal val="visible"/>
                                      </p:to>
                                    </p:set>
                                    <p:anim calcmode="lin" valueType="num">
                                      <p:cBhvr additive="base">
                                        <p:cTn id="25" dur="1000" fill="hold"/>
                                        <p:tgtEl>
                                          <p:spTgt spid="5">
                                            <p:graphicEl>
                                              <a:dgm id="{5FB53BFA-A906-4FB9-9AF8-71CC0C885B59}"/>
                                            </p:graphic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
                                            <p:graphicEl>
                                              <a:dgm id="{5FB53BFA-A906-4FB9-9AF8-71CC0C885B59}"/>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B749D935-B30B-4438-9370-B70871C667B5}"/>
                                            </p:graphicEl>
                                          </p:spTgt>
                                        </p:tgtEl>
                                        <p:attrNameLst>
                                          <p:attrName>style.visibility</p:attrName>
                                        </p:attrNameLst>
                                      </p:cBhvr>
                                      <p:to>
                                        <p:strVal val="visible"/>
                                      </p:to>
                                    </p:set>
                                    <p:anim calcmode="lin" valueType="num">
                                      <p:cBhvr additive="base">
                                        <p:cTn id="31" dur="1000" fill="hold"/>
                                        <p:tgtEl>
                                          <p:spTgt spid="5">
                                            <p:graphicEl>
                                              <a:dgm id="{B749D935-B30B-4438-9370-B70871C667B5}"/>
                                            </p:graphicEl>
                                          </p:spTgt>
                                        </p:tgtEl>
                                        <p:attrNameLst>
                                          <p:attrName>ppt_x</p:attrName>
                                        </p:attrNameLst>
                                      </p:cBhvr>
                                      <p:tavLst>
                                        <p:tav tm="0">
                                          <p:val>
                                            <p:strVal val="#ppt_x"/>
                                          </p:val>
                                        </p:tav>
                                        <p:tav tm="100000">
                                          <p:val>
                                            <p:strVal val="#ppt_x"/>
                                          </p:val>
                                        </p:tav>
                                      </p:tavLst>
                                    </p:anim>
                                    <p:anim calcmode="lin" valueType="num">
                                      <p:cBhvr additive="base">
                                        <p:cTn id="32" dur="1000" fill="hold"/>
                                        <p:tgtEl>
                                          <p:spTgt spid="5">
                                            <p:graphicEl>
                                              <a:dgm id="{B749D935-B30B-4438-9370-B70871C667B5}"/>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6AFA1AD8-A3D7-4B7E-B1FD-846E248944F2}"/>
                                            </p:graphicEl>
                                          </p:spTgt>
                                        </p:tgtEl>
                                        <p:attrNameLst>
                                          <p:attrName>style.visibility</p:attrName>
                                        </p:attrNameLst>
                                      </p:cBhvr>
                                      <p:to>
                                        <p:strVal val="visible"/>
                                      </p:to>
                                    </p:set>
                                    <p:anim calcmode="lin" valueType="num">
                                      <p:cBhvr additive="base">
                                        <p:cTn id="37" dur="1000" fill="hold"/>
                                        <p:tgtEl>
                                          <p:spTgt spid="5">
                                            <p:graphicEl>
                                              <a:dgm id="{6AFA1AD8-A3D7-4B7E-B1FD-846E248944F2}"/>
                                            </p:graphic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
                                            <p:graphicEl>
                                              <a:dgm id="{6AFA1AD8-A3D7-4B7E-B1FD-846E248944F2}"/>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graphicEl>
                                              <a:dgm id="{0055BB78-3C77-4818-9033-0F16A67A97FC}"/>
                                            </p:graphicEl>
                                          </p:spTgt>
                                        </p:tgtEl>
                                        <p:attrNameLst>
                                          <p:attrName>style.visibility</p:attrName>
                                        </p:attrNameLst>
                                      </p:cBhvr>
                                      <p:to>
                                        <p:strVal val="visible"/>
                                      </p:to>
                                    </p:set>
                                    <p:anim calcmode="lin" valueType="num">
                                      <p:cBhvr additive="base">
                                        <p:cTn id="43" dur="1000" fill="hold"/>
                                        <p:tgtEl>
                                          <p:spTgt spid="5">
                                            <p:graphicEl>
                                              <a:dgm id="{0055BB78-3C77-4818-9033-0F16A67A97FC}"/>
                                            </p:graphicEl>
                                          </p:spTgt>
                                        </p:tgtEl>
                                        <p:attrNameLst>
                                          <p:attrName>ppt_x</p:attrName>
                                        </p:attrNameLst>
                                      </p:cBhvr>
                                      <p:tavLst>
                                        <p:tav tm="0">
                                          <p:val>
                                            <p:strVal val="#ppt_x"/>
                                          </p:val>
                                        </p:tav>
                                        <p:tav tm="100000">
                                          <p:val>
                                            <p:strVal val="#ppt_x"/>
                                          </p:val>
                                        </p:tav>
                                      </p:tavLst>
                                    </p:anim>
                                    <p:anim calcmode="lin" valueType="num">
                                      <p:cBhvr additive="base">
                                        <p:cTn id="44" dur="1000" fill="hold"/>
                                        <p:tgtEl>
                                          <p:spTgt spid="5">
                                            <p:graphicEl>
                                              <a:dgm id="{0055BB78-3C77-4818-9033-0F16A67A97FC}"/>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917765-E999-367D-9322-1B96F225FEF8}"/>
              </a:ext>
            </a:extLst>
          </p:cNvPr>
          <p:cNvSpPr/>
          <p:nvPr/>
        </p:nvSpPr>
        <p:spPr>
          <a:xfrm>
            <a:off x="0" y="4008235"/>
            <a:ext cx="1918177" cy="1135265"/>
          </a:xfrm>
          <a:prstGeom prst="rect">
            <a:avLst/>
          </a:prstGeom>
          <a:solidFill>
            <a:srgbClr val="FFFFFF"/>
          </a:solidFill>
          <a:ln w="25400" cap="flat">
            <a:solidFill>
              <a:schemeClr val="bg1"/>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1400" b="0" i="0" u="none" strike="noStrike" cap="none" spc="0" normalizeH="0" baseline="0">
              <a:ln>
                <a:noFill/>
              </a:ln>
              <a:solidFill>
                <a:srgbClr val="000000"/>
              </a:solidFill>
              <a:effectLst/>
              <a:uFillTx/>
              <a:latin typeface="+mn-lt"/>
              <a:ea typeface="+mn-ea"/>
              <a:cs typeface="+mn-cs"/>
              <a:sym typeface="Arial"/>
            </a:endParaRPr>
          </a:p>
        </p:txBody>
      </p:sp>
      <p:pic>
        <p:nvPicPr>
          <p:cNvPr id="5" name="Picture 4" descr="A picture containing hall&#10;&#10;Description automatically generated">
            <a:extLst>
              <a:ext uri="{FF2B5EF4-FFF2-40B4-BE49-F238E27FC236}">
                <a16:creationId xmlns:a16="http://schemas.microsoft.com/office/drawing/2014/main" id="{8C7ADD32-D925-3A47-FE96-78494B8FE1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15250" cy="5143500"/>
          </a:xfrm>
          <a:prstGeom prst="roundRect">
            <a:avLst/>
          </a:prstGeom>
        </p:spPr>
      </p:pic>
      <p:sp>
        <p:nvSpPr>
          <p:cNvPr id="11" name="Rectangle 10">
            <a:extLst>
              <a:ext uri="{FF2B5EF4-FFF2-40B4-BE49-F238E27FC236}">
                <a16:creationId xmlns:a16="http://schemas.microsoft.com/office/drawing/2014/main" id="{BF0B22A7-66AF-F55B-F605-9CF29E29F80E}"/>
              </a:ext>
            </a:extLst>
          </p:cNvPr>
          <p:cNvSpPr/>
          <p:nvPr/>
        </p:nvSpPr>
        <p:spPr>
          <a:xfrm>
            <a:off x="6833937" y="3334466"/>
            <a:ext cx="2253269" cy="1809033"/>
          </a:xfrm>
          <a:prstGeom prst="rect">
            <a:avLst/>
          </a:prstGeom>
          <a:solidFill>
            <a:srgbClr val="FFFFFF"/>
          </a:solidFill>
          <a:ln w="25400" cap="flat">
            <a:solidFill>
              <a:schemeClr val="bg1"/>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1400" b="0" i="0" u="none" strike="noStrike" cap="none" spc="0" normalizeH="0" baseline="0">
              <a:ln>
                <a:noFill/>
              </a:ln>
              <a:solidFill>
                <a:srgbClr val="000000"/>
              </a:solidFill>
              <a:effectLst/>
              <a:uFillTx/>
              <a:latin typeface="+mn-lt"/>
              <a:ea typeface="+mn-ea"/>
              <a:cs typeface="+mn-cs"/>
              <a:sym typeface="Arial"/>
            </a:endParaRPr>
          </a:p>
        </p:txBody>
      </p:sp>
      <p:pic>
        <p:nvPicPr>
          <p:cNvPr id="9" name="Picture 8" descr="Icon&#10;&#10;Description automatically generated with medium confidence">
            <a:extLst>
              <a:ext uri="{FF2B5EF4-FFF2-40B4-BE49-F238E27FC236}">
                <a16:creationId xmlns:a16="http://schemas.microsoft.com/office/drawing/2014/main" id="{8C8953CD-2FB1-289C-E358-675767496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316" y="3409842"/>
            <a:ext cx="2019300" cy="1647825"/>
          </a:xfrm>
          <a:prstGeom prst="rect">
            <a:avLst/>
          </a:prstGeom>
        </p:spPr>
      </p:pic>
    </p:spTree>
    <p:extLst>
      <p:ext uri="{BB962C8B-B14F-4D97-AF65-F5344CB8AC3E}">
        <p14:creationId xmlns:p14="http://schemas.microsoft.com/office/powerpoint/2010/main" val="33915161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D7725C1F-D479-E2CF-C86C-FC88DA155D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1972" y="3203008"/>
            <a:ext cx="2510329" cy="1853782"/>
          </a:xfrm>
          <a:prstGeom prst="rect">
            <a:avLst/>
          </a:prstGeom>
        </p:spPr>
      </p:pic>
      <p:sp>
        <p:nvSpPr>
          <p:cNvPr id="8" name="Rectangle 7">
            <a:extLst>
              <a:ext uri="{FF2B5EF4-FFF2-40B4-BE49-F238E27FC236}">
                <a16:creationId xmlns:a16="http://schemas.microsoft.com/office/drawing/2014/main" id="{EC51756F-3333-E4A9-3F68-7B197803F3B7}"/>
              </a:ext>
            </a:extLst>
          </p:cNvPr>
          <p:cNvSpPr/>
          <p:nvPr/>
        </p:nvSpPr>
        <p:spPr>
          <a:xfrm>
            <a:off x="0" y="4008235"/>
            <a:ext cx="1918177" cy="1135265"/>
          </a:xfrm>
          <a:prstGeom prst="rect">
            <a:avLst/>
          </a:prstGeom>
          <a:solidFill>
            <a:srgbClr val="FFFFFF"/>
          </a:solidFill>
          <a:ln w="25400" cap="flat">
            <a:solidFill>
              <a:schemeClr val="bg1"/>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1400" b="0" i="0" u="none" strike="noStrike" cap="none" spc="0" normalizeH="0" baseline="0">
              <a:ln>
                <a:noFill/>
              </a:ln>
              <a:solidFill>
                <a:srgbClr val="000000"/>
              </a:solidFill>
              <a:effectLst/>
              <a:uFillTx/>
              <a:latin typeface="+mn-lt"/>
              <a:ea typeface="+mn-ea"/>
              <a:cs typeface="+mn-cs"/>
              <a:sym typeface="Arial"/>
            </a:endParaRPr>
          </a:p>
        </p:txBody>
      </p:sp>
      <p:pic>
        <p:nvPicPr>
          <p:cNvPr id="3" name="Picture 2" descr="A large group of people sitting at tables in a room&#10;&#10;Description automatically generated with low confidence">
            <a:extLst>
              <a:ext uri="{FF2B5EF4-FFF2-40B4-BE49-F238E27FC236}">
                <a16:creationId xmlns:a16="http://schemas.microsoft.com/office/drawing/2014/main" id="{97190BE7-2619-65C4-67F8-371CAED5B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92748"/>
            <a:ext cx="6519040" cy="4350751"/>
          </a:xfrm>
          <a:prstGeom prst="roundRect">
            <a:avLst>
              <a:gd name="adj" fmla="val 32573"/>
            </a:avLst>
          </a:prstGeom>
        </p:spPr>
      </p:pic>
      <p:sp>
        <p:nvSpPr>
          <p:cNvPr id="5" name="Title 4">
            <a:extLst>
              <a:ext uri="{FF2B5EF4-FFF2-40B4-BE49-F238E27FC236}">
                <a16:creationId xmlns:a16="http://schemas.microsoft.com/office/drawing/2014/main" id="{93C767D2-8D44-3693-07E9-CD24DF3CEBEC}"/>
              </a:ext>
            </a:extLst>
          </p:cNvPr>
          <p:cNvSpPr>
            <a:spLocks noGrp="1"/>
          </p:cNvSpPr>
          <p:nvPr>
            <p:ph type="title"/>
          </p:nvPr>
        </p:nvSpPr>
        <p:spPr>
          <a:xfrm>
            <a:off x="311699" y="200527"/>
            <a:ext cx="8520602" cy="817200"/>
          </a:xfrm>
        </p:spPr>
        <p:txBody>
          <a:bodyPr>
            <a:normAutofit/>
          </a:bodyPr>
          <a:lstStyle/>
          <a:p>
            <a:pPr algn="ctr"/>
            <a:r>
              <a:rPr lang="en-AU" dirty="0"/>
              <a:t>Synodality in Australia</a:t>
            </a:r>
          </a:p>
        </p:txBody>
      </p:sp>
    </p:spTree>
    <p:extLst>
      <p:ext uri="{BB962C8B-B14F-4D97-AF65-F5344CB8AC3E}">
        <p14:creationId xmlns:p14="http://schemas.microsoft.com/office/powerpoint/2010/main" val="32612407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685A1-3FB2-8BF8-B80D-4E8288359D12}"/>
              </a:ext>
            </a:extLst>
          </p:cNvPr>
          <p:cNvSpPr>
            <a:spLocks noGrp="1"/>
          </p:cNvSpPr>
          <p:nvPr>
            <p:ph type="title"/>
          </p:nvPr>
        </p:nvSpPr>
        <p:spPr>
          <a:xfrm>
            <a:off x="311699" y="214625"/>
            <a:ext cx="8520602" cy="572701"/>
          </a:xfrm>
        </p:spPr>
        <p:txBody>
          <a:bodyPr>
            <a:normAutofit fontScale="90000"/>
          </a:bodyPr>
          <a:lstStyle/>
          <a:p>
            <a:r>
              <a:rPr lang="en-AU" dirty="0"/>
              <a:t>Fifth Plenary Council of Australia, 2018–2022</a:t>
            </a:r>
          </a:p>
        </p:txBody>
      </p:sp>
      <p:sp>
        <p:nvSpPr>
          <p:cNvPr id="3" name="Text Placeholder 2">
            <a:extLst>
              <a:ext uri="{FF2B5EF4-FFF2-40B4-BE49-F238E27FC236}">
                <a16:creationId xmlns:a16="http://schemas.microsoft.com/office/drawing/2014/main" id="{FB07697C-F184-FA89-FC86-03A276E86C8E}"/>
              </a:ext>
            </a:extLst>
          </p:cNvPr>
          <p:cNvSpPr>
            <a:spLocks noGrp="1"/>
          </p:cNvSpPr>
          <p:nvPr>
            <p:ph type="body" idx="1"/>
          </p:nvPr>
        </p:nvSpPr>
        <p:spPr>
          <a:xfrm>
            <a:off x="311699" y="787326"/>
            <a:ext cx="8520602" cy="4202274"/>
          </a:xfrm>
        </p:spPr>
        <p:txBody>
          <a:bodyPr>
            <a:noAutofit/>
          </a:bodyPr>
          <a:lstStyle/>
          <a:p>
            <a:r>
              <a:rPr lang="en-AU" sz="1800" dirty="0"/>
              <a:t>2018–2019: Listening and Dialogue:</a:t>
            </a:r>
            <a:br>
              <a:rPr lang="en-AU" sz="1800" dirty="0"/>
            </a:br>
            <a:r>
              <a:rPr lang="en-AU" sz="1800" dirty="0"/>
              <a:t>‘</a:t>
            </a:r>
            <a:r>
              <a:rPr lang="en-US" sz="1800" dirty="0"/>
              <a:t>What do you think God is asking of us in Australia at this time?’</a:t>
            </a:r>
            <a:endParaRPr lang="en-AU" sz="1800" dirty="0"/>
          </a:p>
          <a:p>
            <a:pPr lvl="1"/>
            <a:r>
              <a:rPr lang="en-AU" sz="1800" dirty="0"/>
              <a:t>222,000 people</a:t>
            </a:r>
          </a:p>
          <a:p>
            <a:pPr lvl="1"/>
            <a:r>
              <a:rPr lang="en-AU" sz="1800" dirty="0"/>
              <a:t>17,500 submissions</a:t>
            </a:r>
          </a:p>
          <a:p>
            <a:r>
              <a:rPr lang="en-AU" sz="1800" dirty="0"/>
              <a:t>2019–2020: Six National Themes for Discernment</a:t>
            </a:r>
          </a:p>
          <a:p>
            <a:r>
              <a:rPr lang="en-AU" sz="1800" dirty="0"/>
              <a:t>January 2021: </a:t>
            </a:r>
            <a:r>
              <a:rPr lang="en-AU" sz="1800" i="1" dirty="0" err="1"/>
              <a:t>Instrumentum</a:t>
            </a:r>
            <a:r>
              <a:rPr lang="en-AU" sz="1800" i="1" dirty="0"/>
              <a:t> </a:t>
            </a:r>
            <a:r>
              <a:rPr lang="en-AU" sz="1800" i="1" dirty="0" err="1"/>
              <a:t>Laboris</a:t>
            </a:r>
            <a:endParaRPr lang="en-AU" sz="1800" i="1" dirty="0"/>
          </a:p>
          <a:p>
            <a:r>
              <a:rPr lang="en-AU" sz="1800" dirty="0"/>
              <a:t>October 2021: First Assembly (277 members; 18 periti; 20–30 staff)</a:t>
            </a:r>
          </a:p>
          <a:p>
            <a:pPr lvl="1"/>
            <a:r>
              <a:rPr lang="en-AU" sz="1800" dirty="0"/>
              <a:t>Final Statement</a:t>
            </a:r>
          </a:p>
          <a:p>
            <a:pPr lvl="1"/>
            <a:r>
              <a:rPr lang="en-AU" sz="1800" dirty="0"/>
              <a:t>‘Fruits’</a:t>
            </a:r>
          </a:p>
          <a:p>
            <a:r>
              <a:rPr lang="en-AU" sz="1800" dirty="0"/>
              <a:t>December 2021: Four Thematic focuses and writing groups</a:t>
            </a:r>
          </a:p>
          <a:p>
            <a:r>
              <a:rPr lang="en-AU" sz="1800" dirty="0"/>
              <a:t>April 2022: Proposals Framework (eight parts)</a:t>
            </a:r>
          </a:p>
          <a:p>
            <a:r>
              <a:rPr lang="en-AU" sz="1800" dirty="0"/>
              <a:t>May 2022: Framework for Motions</a:t>
            </a:r>
          </a:p>
          <a:p>
            <a:r>
              <a:rPr lang="en-AU" sz="1800" dirty="0"/>
              <a:t>July 2022: Second Assembly (eight decrees)</a:t>
            </a:r>
          </a:p>
        </p:txBody>
      </p:sp>
      <p:pic>
        <p:nvPicPr>
          <p:cNvPr id="4" name="Picture 3" descr="Chart&#10;&#10;Description automatically generated">
            <a:extLst>
              <a:ext uri="{FF2B5EF4-FFF2-40B4-BE49-F238E27FC236}">
                <a16:creationId xmlns:a16="http://schemas.microsoft.com/office/drawing/2014/main" id="{8766E436-C808-95EE-9BB1-E114C9C614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0116" y="3774478"/>
            <a:ext cx="1853884" cy="1369022"/>
          </a:xfrm>
          <a:prstGeom prst="rect">
            <a:avLst/>
          </a:prstGeom>
        </p:spPr>
      </p:pic>
    </p:spTree>
    <p:extLst>
      <p:ext uri="{BB962C8B-B14F-4D97-AF65-F5344CB8AC3E}">
        <p14:creationId xmlns:p14="http://schemas.microsoft.com/office/powerpoint/2010/main" val="39037281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10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3">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6"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1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1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4"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6"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10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60" dur="1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6" fill="hold" grpId="0"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 calcmode="lin" valueType="num">
                                      <p:cBhvr additive="base">
                                        <p:cTn id="65" dur="10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66"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6" fill="hold" grpId="0"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 calcmode="lin" valueType="num">
                                      <p:cBhvr additive="base">
                                        <p:cTn id="71" dur="10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B78A3602-6C5E-1B1F-A25E-098656A40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709" y="3577008"/>
            <a:ext cx="2121291" cy="1566492"/>
          </a:xfrm>
          <a:prstGeom prst="rect">
            <a:avLst/>
          </a:prstGeom>
        </p:spPr>
      </p:pic>
      <p:sp>
        <p:nvSpPr>
          <p:cNvPr id="2" name="Title 1">
            <a:extLst>
              <a:ext uri="{FF2B5EF4-FFF2-40B4-BE49-F238E27FC236}">
                <a16:creationId xmlns:a16="http://schemas.microsoft.com/office/drawing/2014/main" id="{7CDABF14-4F3B-1DF1-5708-1764D41D485C}"/>
              </a:ext>
            </a:extLst>
          </p:cNvPr>
          <p:cNvSpPr>
            <a:spLocks noGrp="1"/>
          </p:cNvSpPr>
          <p:nvPr>
            <p:ph type="title"/>
          </p:nvPr>
        </p:nvSpPr>
        <p:spPr>
          <a:xfrm>
            <a:off x="311699" y="259201"/>
            <a:ext cx="8520602" cy="758526"/>
          </a:xfrm>
        </p:spPr>
        <p:txBody>
          <a:bodyPr>
            <a:normAutofit/>
          </a:bodyPr>
          <a:lstStyle/>
          <a:p>
            <a:pPr algn="ctr"/>
            <a:r>
              <a:rPr lang="en-AU" dirty="0"/>
              <a:t>Plenary Council Decrees</a:t>
            </a:r>
          </a:p>
        </p:txBody>
      </p:sp>
      <p:pic>
        <p:nvPicPr>
          <p:cNvPr id="5" name="Picture 4">
            <a:extLst>
              <a:ext uri="{FF2B5EF4-FFF2-40B4-BE49-F238E27FC236}">
                <a16:creationId xmlns:a16="http://schemas.microsoft.com/office/drawing/2014/main" id="{FA0A0968-3954-F32E-1041-E4C1B14B0D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14746" y="858286"/>
            <a:ext cx="6914508" cy="4285214"/>
          </a:xfrm>
          <a:prstGeom prst="rect">
            <a:avLst/>
          </a:prstGeom>
        </p:spPr>
      </p:pic>
    </p:spTree>
    <p:extLst>
      <p:ext uri="{BB962C8B-B14F-4D97-AF65-F5344CB8AC3E}">
        <p14:creationId xmlns:p14="http://schemas.microsoft.com/office/powerpoint/2010/main" val="7025099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227B3D3-AD8A-A5BC-FB41-304DDCA02A31}"/>
              </a:ext>
            </a:extLst>
          </p:cNvPr>
          <p:cNvPicPr>
            <a:picLocks noChangeAspect="1"/>
          </p:cNvPicPr>
          <p:nvPr/>
        </p:nvPicPr>
        <p:blipFill rotWithShape="1">
          <a:blip r:embed="rId2"/>
          <a:srcRect l="16375" t="17105" r="22749" b="3031"/>
          <a:stretch/>
        </p:blipFill>
        <p:spPr>
          <a:xfrm>
            <a:off x="2846361" y="292678"/>
            <a:ext cx="3451278" cy="455814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904682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6E4464-FDC2-131B-DD74-E98F21C21171}"/>
              </a:ext>
            </a:extLst>
          </p:cNvPr>
          <p:cNvSpPr>
            <a:spLocks noGrp="1"/>
          </p:cNvSpPr>
          <p:nvPr>
            <p:ph type="title"/>
          </p:nvPr>
        </p:nvSpPr>
        <p:spPr/>
        <p:txBody>
          <a:bodyPr/>
          <a:lstStyle/>
          <a:p>
            <a:endParaRPr lang="en-AU"/>
          </a:p>
        </p:txBody>
      </p:sp>
      <p:sp>
        <p:nvSpPr>
          <p:cNvPr id="9" name="Text Placeholder 8">
            <a:extLst>
              <a:ext uri="{FF2B5EF4-FFF2-40B4-BE49-F238E27FC236}">
                <a16:creationId xmlns:a16="http://schemas.microsoft.com/office/drawing/2014/main" id="{85AB07F8-B930-7992-A26D-A307AD2DB2B7}"/>
              </a:ext>
            </a:extLst>
          </p:cNvPr>
          <p:cNvSpPr>
            <a:spLocks noGrp="1"/>
          </p:cNvSpPr>
          <p:nvPr>
            <p:ph type="body" sz="quarter" idx="1"/>
          </p:nvPr>
        </p:nvSpPr>
        <p:spPr/>
        <p:txBody>
          <a:bodyPr>
            <a:normAutofit fontScale="92500" lnSpcReduction="10000"/>
          </a:bodyPr>
          <a:lstStyle/>
          <a:p>
            <a:endParaRPr lang="en-AU"/>
          </a:p>
        </p:txBody>
      </p:sp>
      <p:pic>
        <p:nvPicPr>
          <p:cNvPr id="7" name="Picture 6" descr="A blue cover with a blue background with a blue circle with a cross and text&#10;&#10;Description automatically generated">
            <a:extLst>
              <a:ext uri="{FF2B5EF4-FFF2-40B4-BE49-F238E27FC236}">
                <a16:creationId xmlns:a16="http://schemas.microsoft.com/office/drawing/2014/main" id="{38CCAD16-008C-2667-D5E5-F852462DB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692" y="0"/>
            <a:ext cx="3636615" cy="5143500"/>
          </a:xfrm>
          <a:prstGeom prst="rect">
            <a:avLst/>
          </a:prstGeom>
        </p:spPr>
      </p:pic>
    </p:spTree>
    <p:extLst>
      <p:ext uri="{BB962C8B-B14F-4D97-AF65-F5344CB8AC3E}">
        <p14:creationId xmlns:p14="http://schemas.microsoft.com/office/powerpoint/2010/main" val="171742117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CD43-95E0-895E-33FF-FFE2246D953E}"/>
              </a:ext>
            </a:extLst>
          </p:cNvPr>
          <p:cNvSpPr>
            <a:spLocks noGrp="1"/>
          </p:cNvSpPr>
          <p:nvPr>
            <p:ph type="title"/>
          </p:nvPr>
        </p:nvSpPr>
        <p:spPr/>
        <p:txBody>
          <a:bodyPr>
            <a:normAutofit fontScale="90000"/>
          </a:bodyPr>
          <a:lstStyle/>
          <a:p>
            <a:endParaRPr lang="en-AU"/>
          </a:p>
        </p:txBody>
      </p:sp>
      <p:sp>
        <p:nvSpPr>
          <p:cNvPr id="3" name="Text Placeholder 2">
            <a:extLst>
              <a:ext uri="{FF2B5EF4-FFF2-40B4-BE49-F238E27FC236}">
                <a16:creationId xmlns:a16="http://schemas.microsoft.com/office/drawing/2014/main" id="{A9593EC7-DF4A-896B-AAC1-1C0FD9EBC92C}"/>
              </a:ext>
            </a:extLst>
          </p:cNvPr>
          <p:cNvSpPr>
            <a:spLocks noGrp="1"/>
          </p:cNvSpPr>
          <p:nvPr>
            <p:ph type="body" idx="1"/>
          </p:nvPr>
        </p:nvSpPr>
        <p:spPr/>
        <p:txBody>
          <a:bodyPr/>
          <a:lstStyle/>
          <a:p>
            <a:endParaRPr lang="en-AU" dirty="0"/>
          </a:p>
        </p:txBody>
      </p:sp>
      <p:pic>
        <p:nvPicPr>
          <p:cNvPr id="5" name="Picture 4" descr="A group of people raising up their hands&#10;&#10;Description automatically generated">
            <a:extLst>
              <a:ext uri="{FF2B5EF4-FFF2-40B4-BE49-F238E27FC236}">
                <a16:creationId xmlns:a16="http://schemas.microsoft.com/office/drawing/2014/main" id="{B81B2DC0-8EF9-171C-61E8-FB33FC23C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0705367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237148AE-2BC7-A690-D180-8C17161A7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0116" y="3774478"/>
            <a:ext cx="1853884" cy="1369022"/>
          </a:xfrm>
          <a:prstGeom prst="rect">
            <a:avLst/>
          </a:prstGeom>
        </p:spPr>
      </p:pic>
      <p:sp>
        <p:nvSpPr>
          <p:cNvPr id="2" name="Title 1">
            <a:extLst>
              <a:ext uri="{FF2B5EF4-FFF2-40B4-BE49-F238E27FC236}">
                <a16:creationId xmlns:a16="http://schemas.microsoft.com/office/drawing/2014/main" id="{CC438BB0-ED15-67E5-0F4A-E5592106DF88}"/>
              </a:ext>
            </a:extLst>
          </p:cNvPr>
          <p:cNvSpPr>
            <a:spLocks noGrp="1"/>
          </p:cNvSpPr>
          <p:nvPr>
            <p:ph type="title"/>
          </p:nvPr>
        </p:nvSpPr>
        <p:spPr>
          <a:xfrm>
            <a:off x="311699" y="238770"/>
            <a:ext cx="8520602" cy="572701"/>
          </a:xfrm>
        </p:spPr>
        <p:txBody>
          <a:bodyPr>
            <a:normAutofit fontScale="90000"/>
          </a:bodyPr>
          <a:lstStyle/>
          <a:p>
            <a:r>
              <a:rPr lang="en-AU"/>
              <a:t>Dialogue at the Plenary Council</a:t>
            </a:r>
          </a:p>
        </p:txBody>
      </p:sp>
      <p:sp>
        <p:nvSpPr>
          <p:cNvPr id="3" name="Text Placeholder 2">
            <a:extLst>
              <a:ext uri="{FF2B5EF4-FFF2-40B4-BE49-F238E27FC236}">
                <a16:creationId xmlns:a16="http://schemas.microsoft.com/office/drawing/2014/main" id="{24D6B6AA-CA5A-9891-6B61-92D2D9F044FE}"/>
              </a:ext>
            </a:extLst>
          </p:cNvPr>
          <p:cNvSpPr>
            <a:spLocks noGrp="1"/>
          </p:cNvSpPr>
          <p:nvPr>
            <p:ph type="body" idx="1"/>
          </p:nvPr>
        </p:nvSpPr>
        <p:spPr>
          <a:xfrm>
            <a:off x="311699" y="873148"/>
            <a:ext cx="8520602" cy="4083862"/>
          </a:xfrm>
        </p:spPr>
        <p:txBody>
          <a:bodyPr>
            <a:noAutofit/>
          </a:bodyPr>
          <a:lstStyle/>
          <a:p>
            <a:r>
              <a:rPr lang="en-US" sz="1600" dirty="0"/>
              <a:t>Shared commitment to ensure positive outcome</a:t>
            </a:r>
          </a:p>
          <a:p>
            <a:pPr lvl="1"/>
            <a:r>
              <a:rPr lang="en-US" sz="1600" dirty="0"/>
              <a:t>The failed vote could not be the last word </a:t>
            </a:r>
          </a:p>
          <a:p>
            <a:r>
              <a:rPr lang="en-US" sz="1600" dirty="0"/>
              <a:t>Courageous speaking </a:t>
            </a:r>
          </a:p>
          <a:p>
            <a:pPr lvl="1"/>
            <a:r>
              <a:rPr lang="en-US" sz="1600" dirty="0"/>
              <a:t>Not just about boldness</a:t>
            </a:r>
          </a:p>
          <a:p>
            <a:pPr lvl="1"/>
            <a:r>
              <a:rPr lang="en-US" sz="1600" dirty="0"/>
              <a:t>All affected viscerally</a:t>
            </a:r>
          </a:p>
          <a:p>
            <a:pPr lvl="2"/>
            <a:r>
              <a:rPr lang="en-US" sz="1600" dirty="0"/>
              <a:t>had spoken from head (exchange of ideas) </a:t>
            </a:r>
          </a:p>
          <a:p>
            <a:pPr lvl="2"/>
            <a:r>
              <a:rPr lang="en-US" sz="1600" dirty="0"/>
              <a:t>needed to speak from heart</a:t>
            </a:r>
            <a:br>
              <a:rPr lang="en-US" sz="1600" dirty="0"/>
            </a:br>
            <a:r>
              <a:rPr lang="en-US" sz="1600" dirty="0"/>
              <a:t>(putting myself on the line; lived experience of how I am affected) </a:t>
            </a:r>
          </a:p>
          <a:p>
            <a:r>
              <a:rPr lang="en-US" sz="1600" dirty="0"/>
              <a:t>Humble listening </a:t>
            </a:r>
          </a:p>
          <a:p>
            <a:pPr lvl="1"/>
            <a:r>
              <a:rPr lang="en-US" sz="1600" dirty="0"/>
              <a:t>listen in a way that is open to conversion </a:t>
            </a:r>
          </a:p>
          <a:p>
            <a:pPr lvl="1"/>
            <a:r>
              <a:rPr lang="en-US" sz="1600" dirty="0"/>
              <a:t>listening from heart rather than with intellectual response or counter-argument </a:t>
            </a:r>
          </a:p>
          <a:p>
            <a:pPr lvl="1"/>
            <a:r>
              <a:rPr lang="en-US" sz="1600" dirty="0"/>
              <a:t>open to learning = letting go = costly listening </a:t>
            </a:r>
          </a:p>
          <a:p>
            <a:pPr lvl="1"/>
            <a:r>
              <a:rPr lang="en-US" sz="1600" dirty="0"/>
              <a:t>content of text didn’t change much, but people felt heard, </a:t>
            </a:r>
            <a:br>
              <a:rPr lang="en-US" sz="1600" dirty="0"/>
            </a:br>
            <a:r>
              <a:rPr lang="en-US" sz="1600" dirty="0"/>
              <a:t>and appreciated/valued other views differently </a:t>
            </a:r>
          </a:p>
        </p:txBody>
      </p:sp>
      <p:pic>
        <p:nvPicPr>
          <p:cNvPr id="5" name="Picture 4" descr="A group of people sitting in a room&#10;&#10;Description automatically generated with medium confidence">
            <a:extLst>
              <a:ext uri="{FF2B5EF4-FFF2-40B4-BE49-F238E27FC236}">
                <a16:creationId xmlns:a16="http://schemas.microsoft.com/office/drawing/2014/main" id="{16BFBD8D-DE38-9C4A-12A7-19D2A0400E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18"/>
          <a:stretch/>
        </p:blipFill>
        <p:spPr>
          <a:xfrm>
            <a:off x="5228875" y="384373"/>
            <a:ext cx="3764187" cy="2021305"/>
          </a:xfrm>
          <a:prstGeom prst="roundRect">
            <a:avLst/>
          </a:prstGeom>
        </p:spPr>
      </p:pic>
    </p:spTree>
    <p:extLst>
      <p:ext uri="{BB962C8B-B14F-4D97-AF65-F5344CB8AC3E}">
        <p14:creationId xmlns:p14="http://schemas.microsoft.com/office/powerpoint/2010/main" val="41926478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3">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1000" fill="hold"/>
                                        <p:tgtEl>
                                          <p:spTgt spid="3">
                                            <p:txEl>
                                              <p:pRg st="7" end="7"/>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additive="base">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9" dur="1000" fill="hold"/>
                                        <p:tgtEl>
                                          <p:spTgt spid="3">
                                            <p:txEl>
                                              <p:pRg st="8" end="8"/>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3" dur="1000" fill="hold"/>
                                        <p:tgtEl>
                                          <p:spTgt spid="3">
                                            <p:txEl>
                                              <p:pRg st="9" end="9"/>
                                            </p:txEl>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 calcmode="lin" valueType="num">
                                      <p:cBhvr additive="base">
                                        <p:cTn id="5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7" dur="1000" fill="hold"/>
                                        <p:tgtEl>
                                          <p:spTgt spid="3">
                                            <p:txEl>
                                              <p:pRg st="10" end="10"/>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anim calcmode="lin" valueType="num">
                                      <p:cBhvr additive="base">
                                        <p:cTn id="6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1" dur="1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E699F-0049-D355-4B9B-990F0FA62D1E}"/>
              </a:ext>
            </a:extLst>
          </p:cNvPr>
          <p:cNvSpPr>
            <a:spLocks noGrp="1"/>
          </p:cNvSpPr>
          <p:nvPr>
            <p:ph type="title"/>
          </p:nvPr>
        </p:nvSpPr>
        <p:spPr>
          <a:xfrm>
            <a:off x="311699" y="211269"/>
            <a:ext cx="8520602" cy="572701"/>
          </a:xfrm>
        </p:spPr>
        <p:txBody>
          <a:bodyPr>
            <a:normAutofit fontScale="90000"/>
          </a:bodyPr>
          <a:lstStyle/>
          <a:p>
            <a:pPr algn="ctr"/>
            <a:r>
              <a:rPr lang="en-AU" dirty="0"/>
              <a:t>Pope Francis on </a:t>
            </a:r>
            <a:r>
              <a:rPr lang="en-AU" i="1" dirty="0"/>
              <a:t>Synodality</a:t>
            </a:r>
          </a:p>
        </p:txBody>
      </p:sp>
      <p:sp>
        <p:nvSpPr>
          <p:cNvPr id="3" name="Text Placeholder 2">
            <a:extLst>
              <a:ext uri="{FF2B5EF4-FFF2-40B4-BE49-F238E27FC236}">
                <a16:creationId xmlns:a16="http://schemas.microsoft.com/office/drawing/2014/main" id="{CF6E69B2-6748-EA27-BCBE-118B71D09C29}"/>
              </a:ext>
            </a:extLst>
          </p:cNvPr>
          <p:cNvSpPr>
            <a:spLocks noGrp="1"/>
          </p:cNvSpPr>
          <p:nvPr>
            <p:ph type="body" idx="1"/>
          </p:nvPr>
        </p:nvSpPr>
        <p:spPr>
          <a:xfrm>
            <a:off x="2805073" y="819190"/>
            <a:ext cx="6226605" cy="2219644"/>
          </a:xfrm>
        </p:spPr>
        <p:txBody>
          <a:bodyPr>
            <a:normAutofit lnSpcReduction="10000"/>
          </a:bodyPr>
          <a:lstStyle/>
          <a:p>
            <a:pPr marL="152400" indent="0" algn="ctr">
              <a:buNone/>
            </a:pPr>
            <a:r>
              <a:rPr lang="en-US" sz="1800" dirty="0"/>
              <a:t>To hold a “synod” means to </a:t>
            </a:r>
            <a:r>
              <a:rPr lang="en-US" sz="1800" dirty="0">
                <a:highlight>
                  <a:srgbClr val="FFFF00"/>
                </a:highlight>
              </a:rPr>
              <a:t>walk together</a:t>
            </a:r>
            <a:r>
              <a:rPr lang="en-US" sz="1800" dirty="0"/>
              <a:t>. </a:t>
            </a:r>
            <a:br>
              <a:rPr lang="en-US" sz="1800" dirty="0"/>
            </a:br>
            <a:r>
              <a:rPr lang="en-US" sz="1800" dirty="0"/>
              <a:t>I think this is truly the most wonderful experience we can have: </a:t>
            </a:r>
            <a:r>
              <a:rPr lang="en-US" sz="1800" dirty="0">
                <a:highlight>
                  <a:srgbClr val="FFFF00"/>
                </a:highlight>
              </a:rPr>
              <a:t>to belong to a people walking, journeying through history together with their Lord who walks among us!</a:t>
            </a:r>
            <a:r>
              <a:rPr lang="en-US" sz="1800" dirty="0"/>
              <a:t> </a:t>
            </a:r>
            <a:br>
              <a:rPr lang="en-US" sz="1800" dirty="0"/>
            </a:br>
            <a:r>
              <a:rPr lang="en-US" sz="1800" dirty="0"/>
              <a:t>We are not alone; we do not walk alone. </a:t>
            </a:r>
            <a:br>
              <a:rPr lang="en-US" sz="1800" dirty="0"/>
            </a:br>
            <a:r>
              <a:rPr lang="en-US" sz="1800" dirty="0"/>
              <a:t>We are part of the one flock of Christ that walks together.</a:t>
            </a:r>
          </a:p>
          <a:p>
            <a:pPr marL="152400" indent="0" algn="r">
              <a:buNone/>
            </a:pPr>
            <a:r>
              <a:rPr lang="en-US" sz="1600" dirty="0"/>
              <a:t>(Feast of St Francis of Assisi, 4 October 2013)</a:t>
            </a:r>
            <a:endParaRPr lang="en-AU" sz="1400" dirty="0"/>
          </a:p>
        </p:txBody>
      </p:sp>
      <p:pic>
        <p:nvPicPr>
          <p:cNvPr id="5" name="Picture 4" descr="A person wearing a white robe&#10;&#10;Description automatically generated with medium confidence">
            <a:extLst>
              <a:ext uri="{FF2B5EF4-FFF2-40B4-BE49-F238E27FC236}">
                <a16:creationId xmlns:a16="http://schemas.microsoft.com/office/drawing/2014/main" id="{E50B338A-817F-6A69-DC20-41E6B27638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524" l="4531" r="90000">
                        <a14:foregroundMark x1="8281" y1="79524" x2="8281" y2="79524"/>
                        <a14:foregroundMark x1="21719" y1="91905" x2="21719" y2="91905"/>
                        <a14:foregroundMark x1="39844" y1="95238" x2="39844" y2="95238"/>
                        <a14:foregroundMark x1="13750" y1="99524" x2="13750" y2="99524"/>
                        <a14:foregroundMark x1="4531" y1="90714" x2="4531" y2="90714"/>
                        <a14:backgroundMark x1="21875" y1="15000" x2="21875" y2="15000"/>
                      </a14:backgroundRemoval>
                    </a14:imgEffect>
                  </a14:imgLayer>
                </a14:imgProps>
              </a:ext>
              <a:ext uri="{28A0092B-C50C-407E-A947-70E740481C1C}">
                <a14:useLocalDpi xmlns:a14="http://schemas.microsoft.com/office/drawing/2010/main" val="0"/>
              </a:ext>
            </a:extLst>
          </a:blip>
          <a:srcRect t="7115" r="25796"/>
          <a:stretch/>
        </p:blipFill>
        <p:spPr>
          <a:xfrm>
            <a:off x="-48125" y="246487"/>
            <a:ext cx="3223546" cy="2648065"/>
          </a:xfrm>
          <a:prstGeom prst="rect">
            <a:avLst/>
          </a:prstGeom>
        </p:spPr>
      </p:pic>
      <p:sp>
        <p:nvSpPr>
          <p:cNvPr id="6" name="Text Placeholder 2">
            <a:extLst>
              <a:ext uri="{FF2B5EF4-FFF2-40B4-BE49-F238E27FC236}">
                <a16:creationId xmlns:a16="http://schemas.microsoft.com/office/drawing/2014/main" id="{7E6A2597-7019-DC23-090C-3CC0C84D3D0E}"/>
              </a:ext>
            </a:extLst>
          </p:cNvPr>
          <p:cNvSpPr txBox="1">
            <a:spLocks/>
          </p:cNvSpPr>
          <p:nvPr/>
        </p:nvSpPr>
        <p:spPr>
          <a:xfrm>
            <a:off x="311699" y="3380509"/>
            <a:ext cx="8520602" cy="1607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lvl1pPr marL="457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2pPr>
            <a:lvl3pPr marL="1371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3pPr>
            <a:lvl4pPr marL="1828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4pPr>
            <a:lvl5pPr marL="22860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a:lstStyle>
          <a:p>
            <a:pPr marL="152400" indent="0" algn="ctr" hangingPunct="1">
              <a:buFont typeface="Helvetica Neue"/>
              <a:buNone/>
            </a:pPr>
            <a:r>
              <a:rPr lang="en-US" sz="1800" dirty="0"/>
              <a:t>It is not enough to have a synod; </a:t>
            </a:r>
            <a:r>
              <a:rPr lang="en-US" sz="1800" dirty="0">
                <a:highlight>
                  <a:srgbClr val="FFFF00"/>
                </a:highlight>
              </a:rPr>
              <a:t>you must be a synod</a:t>
            </a:r>
            <a:r>
              <a:rPr lang="en-US" sz="1800" dirty="0"/>
              <a:t>. </a:t>
            </a:r>
            <a:br>
              <a:rPr lang="en-US" sz="1800" dirty="0"/>
            </a:br>
            <a:r>
              <a:rPr lang="en-US" sz="1800" dirty="0"/>
              <a:t>The Church needs intense internal sharing: </a:t>
            </a:r>
            <a:br>
              <a:rPr lang="en-US" sz="1800" dirty="0"/>
            </a:br>
            <a:r>
              <a:rPr lang="en-US" sz="1800" dirty="0"/>
              <a:t>a </a:t>
            </a:r>
            <a:r>
              <a:rPr lang="en-US" sz="1800" dirty="0">
                <a:highlight>
                  <a:srgbClr val="FFFF00"/>
                </a:highlight>
              </a:rPr>
              <a:t>living dialogue </a:t>
            </a:r>
            <a:r>
              <a:rPr lang="en-US" sz="1800" dirty="0"/>
              <a:t>between the Pastors and between the Pastors and the faithful.</a:t>
            </a:r>
          </a:p>
          <a:p>
            <a:pPr marL="152400" indent="0" algn="r" hangingPunct="1">
              <a:buFont typeface="Helvetica Neue"/>
              <a:buNone/>
            </a:pPr>
            <a:r>
              <a:rPr lang="en-US" sz="1600" dirty="0"/>
              <a:t>(Synod of the Ukrainian Greek-Catholic Church, 5 July 2019)</a:t>
            </a:r>
            <a:endParaRPr lang="en-AU" sz="1500" dirty="0"/>
          </a:p>
        </p:txBody>
      </p:sp>
    </p:spTree>
    <p:extLst>
      <p:ext uri="{BB962C8B-B14F-4D97-AF65-F5344CB8AC3E}">
        <p14:creationId xmlns:p14="http://schemas.microsoft.com/office/powerpoint/2010/main" val="21220795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1+#ppt_w/2"/>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8BB0-ED15-67E5-0F4A-E5592106DF88}"/>
              </a:ext>
            </a:extLst>
          </p:cNvPr>
          <p:cNvSpPr>
            <a:spLocks noGrp="1"/>
          </p:cNvSpPr>
          <p:nvPr>
            <p:ph type="title"/>
          </p:nvPr>
        </p:nvSpPr>
        <p:spPr/>
        <p:txBody>
          <a:bodyPr>
            <a:normAutofit fontScale="90000"/>
          </a:bodyPr>
          <a:lstStyle/>
          <a:p>
            <a:r>
              <a:rPr lang="en-AU"/>
              <a:t>Learnings about Dialogue from the Plenary Council</a:t>
            </a:r>
          </a:p>
        </p:txBody>
      </p:sp>
      <p:sp>
        <p:nvSpPr>
          <p:cNvPr id="3" name="Text Placeholder 2">
            <a:extLst>
              <a:ext uri="{FF2B5EF4-FFF2-40B4-BE49-F238E27FC236}">
                <a16:creationId xmlns:a16="http://schemas.microsoft.com/office/drawing/2014/main" id="{24D6B6AA-CA5A-9891-6B61-92D2D9F044FE}"/>
              </a:ext>
            </a:extLst>
          </p:cNvPr>
          <p:cNvSpPr>
            <a:spLocks noGrp="1"/>
          </p:cNvSpPr>
          <p:nvPr>
            <p:ph type="body" idx="1"/>
          </p:nvPr>
        </p:nvSpPr>
        <p:spPr>
          <a:xfrm>
            <a:off x="311699" y="928468"/>
            <a:ext cx="6947230" cy="4079950"/>
          </a:xfrm>
        </p:spPr>
        <p:txBody>
          <a:bodyPr>
            <a:normAutofit lnSpcReduction="10000"/>
          </a:bodyPr>
          <a:lstStyle/>
          <a:p>
            <a:r>
              <a:rPr lang="en-US" sz="1800" dirty="0"/>
              <a:t>Process of learning (rather than convincing!)</a:t>
            </a:r>
          </a:p>
          <a:p>
            <a:r>
              <a:rPr lang="en-US" sz="1800" dirty="0"/>
              <a:t>Conversion: openness to the Holy Spirit</a:t>
            </a:r>
          </a:p>
          <a:p>
            <a:r>
              <a:rPr lang="en-US" sz="1800" dirty="0"/>
              <a:t>Don’t conclude decision-making and discerning </a:t>
            </a:r>
            <a:br>
              <a:rPr lang="en-US" sz="1800" dirty="0"/>
            </a:br>
            <a:r>
              <a:rPr lang="en-US" sz="1800" dirty="0"/>
              <a:t>until it is clear that there is consensus about a way forward</a:t>
            </a:r>
          </a:p>
          <a:p>
            <a:r>
              <a:rPr lang="en-US" sz="1800" dirty="0"/>
              <a:t>Voting?</a:t>
            </a:r>
          </a:p>
          <a:p>
            <a:pPr lvl="1"/>
            <a:r>
              <a:rPr lang="en-US" sz="1800" dirty="0"/>
              <a:t>Adversarial</a:t>
            </a:r>
          </a:p>
          <a:p>
            <a:pPr lvl="1"/>
            <a:r>
              <a:rPr lang="en-US" sz="1800" dirty="0"/>
              <a:t>Division rather than decision</a:t>
            </a:r>
          </a:p>
          <a:p>
            <a:pPr lvl="1"/>
            <a:r>
              <a:rPr lang="en-US" sz="1800" dirty="0"/>
              <a:t>Winner takes all</a:t>
            </a:r>
          </a:p>
          <a:p>
            <a:pPr lvl="1"/>
            <a:r>
              <a:rPr lang="en-US" sz="1800" dirty="0"/>
              <a:t>Minority/periphery </a:t>
            </a:r>
            <a:r>
              <a:rPr lang="en-US" sz="1800" dirty="0" err="1"/>
              <a:t>marginalised</a:t>
            </a:r>
            <a:endParaRPr lang="en-US" sz="1800" dirty="0"/>
          </a:p>
          <a:p>
            <a:pPr lvl="1"/>
            <a:r>
              <a:rPr lang="en-US" sz="1800" dirty="0"/>
              <a:t>Discernment is not popular opinion</a:t>
            </a:r>
          </a:p>
          <a:p>
            <a:pPr lvl="1"/>
            <a:r>
              <a:rPr lang="en-US" sz="1800" dirty="0"/>
              <a:t>Avoid voting as much as possible</a:t>
            </a:r>
          </a:p>
          <a:p>
            <a:r>
              <a:rPr lang="en-US" sz="1800" dirty="0"/>
              <a:t>Structure to articulate and </a:t>
            </a:r>
            <a:r>
              <a:rPr lang="en-US" sz="1800" dirty="0" err="1"/>
              <a:t>formalise</a:t>
            </a:r>
            <a:r>
              <a:rPr lang="en-US" sz="1800" dirty="0"/>
              <a:t> </a:t>
            </a:r>
            <a:br>
              <a:rPr lang="en-US" sz="1800" dirty="0"/>
            </a:br>
            <a:r>
              <a:rPr lang="en-US" sz="1800" dirty="0"/>
              <a:t>decision-taking</a:t>
            </a:r>
          </a:p>
        </p:txBody>
      </p:sp>
      <p:pic>
        <p:nvPicPr>
          <p:cNvPr id="7" name="Picture 6" descr="A group of people sitting in a room&#10;&#10;Description automatically generated with low confidence">
            <a:extLst>
              <a:ext uri="{FF2B5EF4-FFF2-40B4-BE49-F238E27FC236}">
                <a16:creationId xmlns:a16="http://schemas.microsoft.com/office/drawing/2014/main" id="{660DFB0D-8432-DD4F-DB39-E7E3C51EF6D5}"/>
              </a:ext>
            </a:extLst>
          </p:cNvPr>
          <p:cNvPicPr>
            <a:picLocks noChangeAspect="1"/>
          </p:cNvPicPr>
          <p:nvPr/>
        </p:nvPicPr>
        <p:blipFill rotWithShape="1">
          <a:blip r:embed="rId2">
            <a:extLst>
              <a:ext uri="{28A0092B-C50C-407E-A947-70E740481C1C}">
                <a14:useLocalDpi xmlns:a14="http://schemas.microsoft.com/office/drawing/2010/main" val="0"/>
              </a:ext>
            </a:extLst>
          </a:blip>
          <a:srcRect l="11593" t="24194" r="25909" b="12342"/>
          <a:stretch/>
        </p:blipFill>
        <p:spPr>
          <a:xfrm>
            <a:off x="4933343" y="2293034"/>
            <a:ext cx="4210657" cy="2850466"/>
          </a:xfrm>
          <a:prstGeom prst="roundRect">
            <a:avLst/>
          </a:prstGeom>
        </p:spPr>
      </p:pic>
    </p:spTree>
    <p:extLst>
      <p:ext uri="{BB962C8B-B14F-4D97-AF65-F5344CB8AC3E}">
        <p14:creationId xmlns:p14="http://schemas.microsoft.com/office/powerpoint/2010/main" val="3248358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1000" fill="hold"/>
                                        <p:tgtEl>
                                          <p:spTgt spid="3">
                                            <p:txEl>
                                              <p:pRg st="5" end="5"/>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3">
                                            <p:txEl>
                                              <p:pRg st="6" end="6"/>
                                            </p:tx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3">
                                            <p:txEl>
                                              <p:pRg st="7" end="7"/>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additive="base">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3">
                                            <p:txEl>
                                              <p:pRg st="8" end="8"/>
                                            </p:txEl>
                                          </p:spTgt>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 calcmode="lin" valueType="num">
                                      <p:cBhvr additive="base">
                                        <p:cTn id="5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5" dur="1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 calcmode="lin" valueType="num">
                                      <p:cBhvr additive="base">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1"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DAA721-DEB8-DF58-2A65-ADB3F04B1EE9}"/>
              </a:ext>
            </a:extLst>
          </p:cNvPr>
          <p:cNvPicPr>
            <a:picLocks noChangeAspect="1"/>
          </p:cNvPicPr>
          <p:nvPr/>
        </p:nvPicPr>
        <p:blipFill>
          <a:blip r:embed="rId2"/>
          <a:stretch>
            <a:fillRect/>
          </a:stretch>
        </p:blipFill>
        <p:spPr>
          <a:xfrm>
            <a:off x="2749304" y="173182"/>
            <a:ext cx="3399912" cy="4797136"/>
          </a:xfrm>
          <a:prstGeom prst="rect">
            <a:avLst/>
          </a:prstGeom>
          <a:solidFill>
            <a:srgbClr val="FFFF00"/>
          </a:solidFill>
          <a:effectLst>
            <a:glow rad="228600">
              <a:schemeClr val="accent1">
                <a:satMod val="175000"/>
                <a:alpha val="40000"/>
              </a:schemeClr>
            </a:glow>
          </a:effectLst>
        </p:spPr>
      </p:pic>
      <p:sp>
        <p:nvSpPr>
          <p:cNvPr id="2" name="Title 1">
            <a:extLst>
              <a:ext uri="{FF2B5EF4-FFF2-40B4-BE49-F238E27FC236}">
                <a16:creationId xmlns:a16="http://schemas.microsoft.com/office/drawing/2014/main" id="{5C17F01F-D759-93DF-0B8B-3AC1C1D5450C}"/>
              </a:ext>
            </a:extLst>
          </p:cNvPr>
          <p:cNvSpPr>
            <a:spLocks noGrp="1"/>
          </p:cNvSpPr>
          <p:nvPr>
            <p:ph type="title"/>
          </p:nvPr>
        </p:nvSpPr>
        <p:spPr>
          <a:xfrm>
            <a:off x="6719426" y="694407"/>
            <a:ext cx="1898101" cy="1335284"/>
          </a:xfrm>
        </p:spPr>
        <p:txBody>
          <a:bodyPr>
            <a:normAutofit fontScale="90000"/>
          </a:bodyPr>
          <a:lstStyle/>
          <a:p>
            <a:pPr algn="ctr"/>
            <a:r>
              <a:rPr lang="en-AU" dirty="0"/>
              <a:t>Synodality in Sandhurst</a:t>
            </a:r>
            <a:endParaRPr lang="en-AU" i="1" dirty="0"/>
          </a:p>
        </p:txBody>
      </p:sp>
    </p:spTree>
    <p:extLst>
      <p:ext uri="{BB962C8B-B14F-4D97-AF65-F5344CB8AC3E}">
        <p14:creationId xmlns:p14="http://schemas.microsoft.com/office/powerpoint/2010/main" val="15498724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A group of people sitting around a table&#10;&#10;Description automatically generated with medium confidence">
            <a:extLst>
              <a:ext uri="{FF2B5EF4-FFF2-40B4-BE49-F238E27FC236}">
                <a16:creationId xmlns:a16="http://schemas.microsoft.com/office/drawing/2014/main" id="{5786FC04-2B92-3DA4-0236-4551CE4F0E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94" t="21949" r="7003" b="18754"/>
          <a:stretch/>
        </p:blipFill>
        <p:spPr>
          <a:xfrm>
            <a:off x="-103563" y="253002"/>
            <a:ext cx="4355470" cy="2265348"/>
          </a:xfrm>
          <a:prstGeom prst="rect">
            <a:avLst/>
          </a:prstGeom>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 name="Picture 8" descr="A group of people sitting at a table&#10;&#10;Description automatically generated with low confidence">
            <a:extLst>
              <a:ext uri="{FF2B5EF4-FFF2-40B4-BE49-F238E27FC236}">
                <a16:creationId xmlns:a16="http://schemas.microsoft.com/office/drawing/2014/main" id="{173817A8-1FA4-E884-2984-A330F0EDE6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31" t="22154" r="-1693" b="33292"/>
          <a:stretch/>
        </p:blipFill>
        <p:spPr>
          <a:xfrm>
            <a:off x="96670" y="2446168"/>
            <a:ext cx="4715808" cy="1988111"/>
          </a:xfrm>
          <a:prstGeom prst="rect">
            <a:avLst/>
          </a:prstGeom>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7" name="Picture 16" descr="A group of people sitting at tables&#10;&#10;Description automatically generated with medium confidence">
            <a:extLst>
              <a:ext uri="{FF2B5EF4-FFF2-40B4-BE49-F238E27FC236}">
                <a16:creationId xmlns:a16="http://schemas.microsoft.com/office/drawing/2014/main" id="{E21984D2-3859-DB8B-0869-614640577A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0" t="28808" r="10389" b="27149"/>
          <a:stretch/>
        </p:blipFill>
        <p:spPr>
          <a:xfrm>
            <a:off x="2454574" y="-31547"/>
            <a:ext cx="6033705" cy="2265348"/>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7" name="Picture 6" descr="A person addressing an audience&#10;&#10;Description automatically generated with low confidence">
            <a:extLst>
              <a:ext uri="{FF2B5EF4-FFF2-40B4-BE49-F238E27FC236}">
                <a16:creationId xmlns:a16="http://schemas.microsoft.com/office/drawing/2014/main" id="{CC23C503-3503-7246-C4C5-128320A168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243"/>
          <a:stretch/>
        </p:blipFill>
        <p:spPr>
          <a:xfrm>
            <a:off x="5012711" y="2370321"/>
            <a:ext cx="3935111" cy="2265348"/>
          </a:xfrm>
          <a:prstGeom prst="rect">
            <a:avLst/>
          </a:prstGeom>
          <a:ln>
            <a:noFill/>
          </a:ln>
          <a:effectLst>
            <a:outerShdw blurRad="184150" dist="241300" dir="11520000" sx="110000" sy="110000" algn="ctr">
              <a:srgbClr val="000000">
                <a:alpha val="18000"/>
              </a:srgbClr>
            </a:outerShdw>
            <a:softEdge rad="112500"/>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12" name="Title 11">
            <a:extLst>
              <a:ext uri="{FF2B5EF4-FFF2-40B4-BE49-F238E27FC236}">
                <a16:creationId xmlns:a16="http://schemas.microsoft.com/office/drawing/2014/main" id="{DC0F049C-A8F0-9077-82D3-D8301E8810CE}"/>
              </a:ext>
            </a:extLst>
          </p:cNvPr>
          <p:cNvSpPr>
            <a:spLocks noGrp="1"/>
          </p:cNvSpPr>
          <p:nvPr>
            <p:ph type="title"/>
          </p:nvPr>
        </p:nvSpPr>
        <p:spPr>
          <a:xfrm>
            <a:off x="311699" y="4570799"/>
            <a:ext cx="8520602" cy="572701"/>
          </a:xfrm>
        </p:spPr>
        <p:txBody>
          <a:bodyPr>
            <a:normAutofit fontScale="90000"/>
          </a:bodyPr>
          <a:lstStyle/>
          <a:p>
            <a:pPr algn="ctr"/>
            <a:r>
              <a:rPr lang="en-AU" dirty="0"/>
              <a:t>Preparation &amp; Consultation: 6 months, 52 meetings</a:t>
            </a:r>
          </a:p>
        </p:txBody>
      </p:sp>
      <p:pic>
        <p:nvPicPr>
          <p:cNvPr id="15" name="Picture 14" descr="A close-up of a book&#10;&#10;Description automatically generated with low confidence">
            <a:extLst>
              <a:ext uri="{FF2B5EF4-FFF2-40B4-BE49-F238E27FC236}">
                <a16:creationId xmlns:a16="http://schemas.microsoft.com/office/drawing/2014/main" id="{9538920B-9B87-D580-C9E2-BF44C6FB77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9940" y="857250"/>
            <a:ext cx="2484120" cy="3429000"/>
          </a:xfrm>
          <a:prstGeom prst="roundRect">
            <a:avLst>
              <a:gd name="adj" fmla="val 11111"/>
            </a:avLst>
          </a:prstGeom>
          <a:ln w="190500" cap="rnd">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82943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4000"/>
                            </p:stCondLst>
                            <p:childTnLst>
                              <p:par>
                                <p:cTn id="17" presetID="53" presetClass="entr" presetSubtype="16" fill="hold" nodeType="afterEffect">
                                  <p:stCondLst>
                                    <p:cond delay="10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Effect transition="in" filter="fade">
                                      <p:cBhvr>
                                        <p:cTn id="21" dur="1000"/>
                                        <p:tgtEl>
                                          <p:spTgt spid="17"/>
                                        </p:tgtEl>
                                      </p:cBhvr>
                                    </p:animEffect>
                                  </p:childTnLst>
                                </p:cTn>
                              </p:par>
                            </p:childTnLst>
                          </p:cTn>
                        </p:par>
                        <p:par>
                          <p:cTn id="22" fill="hold">
                            <p:stCondLst>
                              <p:cond delay="6000"/>
                            </p:stCondLst>
                            <p:childTnLst>
                              <p:par>
                                <p:cTn id="23" presetID="53" presetClass="entr" presetSubtype="16" fill="hold" nodeType="afterEffect">
                                  <p:stCondLst>
                                    <p:cond delay="1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Effect transition="in" filter="fade">
                                      <p:cBhvr>
                                        <p:cTn id="27" dur="1000"/>
                                        <p:tgtEl>
                                          <p:spTgt spid="7"/>
                                        </p:tgtEl>
                                      </p:cBhvr>
                                    </p:animEffect>
                                  </p:childTnLst>
                                </p:cTn>
                              </p:par>
                            </p:childTnLst>
                          </p:cTn>
                        </p:par>
                        <p:par>
                          <p:cTn id="28" fill="hold">
                            <p:stCondLst>
                              <p:cond delay="8000"/>
                            </p:stCondLst>
                            <p:childTnLst>
                              <p:par>
                                <p:cTn id="29" presetID="53" presetClass="entr" presetSubtype="16" fill="hold" nodeType="afterEffect">
                                  <p:stCondLst>
                                    <p:cond delay="100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9DD8-9C3D-3508-1BDB-53778746D252}"/>
              </a:ext>
            </a:extLst>
          </p:cNvPr>
          <p:cNvSpPr>
            <a:spLocks noGrp="1"/>
          </p:cNvSpPr>
          <p:nvPr>
            <p:ph type="title"/>
          </p:nvPr>
        </p:nvSpPr>
        <p:spPr/>
        <p:txBody>
          <a:bodyPr>
            <a:normAutofit fontScale="90000"/>
          </a:bodyPr>
          <a:lstStyle/>
          <a:p>
            <a:pPr algn="ctr"/>
            <a:r>
              <a:rPr lang="en-AU" i="1" dirty="0"/>
              <a:t>Diocesan Assembly: February 2023</a:t>
            </a:r>
          </a:p>
        </p:txBody>
      </p:sp>
      <p:pic>
        <p:nvPicPr>
          <p:cNvPr id="5" name="Picture 4" descr="A group of people sitting at tables&#10;&#10;Description automatically generated with medium confidence">
            <a:extLst>
              <a:ext uri="{FF2B5EF4-FFF2-40B4-BE49-F238E27FC236}">
                <a16:creationId xmlns:a16="http://schemas.microsoft.com/office/drawing/2014/main" id="{86D1B326-FB06-F008-EE4C-0DB72F71C7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46" t="9906" r="15747" b="30739"/>
          <a:stretch/>
        </p:blipFill>
        <p:spPr>
          <a:xfrm>
            <a:off x="28250" y="1707439"/>
            <a:ext cx="9087500" cy="23064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67191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8CB5D-C45D-EDEC-F0CA-EAEA7586210F}"/>
              </a:ext>
            </a:extLst>
          </p:cNvPr>
          <p:cNvSpPr>
            <a:spLocks noGrp="1"/>
          </p:cNvSpPr>
          <p:nvPr>
            <p:ph type="title"/>
          </p:nvPr>
        </p:nvSpPr>
        <p:spPr/>
        <p:txBody>
          <a:bodyPr>
            <a:normAutofit fontScale="90000"/>
          </a:bodyPr>
          <a:lstStyle/>
          <a:p>
            <a:pPr algn="ctr"/>
            <a:r>
              <a:rPr lang="en-AU" dirty="0"/>
              <a:t>Sandhurst Mission and Pastoral Council</a:t>
            </a:r>
          </a:p>
        </p:txBody>
      </p:sp>
      <p:pic>
        <p:nvPicPr>
          <p:cNvPr id="4" name="Picture 3" descr="A group of people posing for a photo&#10;&#10;Description automatically generated">
            <a:extLst>
              <a:ext uri="{FF2B5EF4-FFF2-40B4-BE49-F238E27FC236}">
                <a16:creationId xmlns:a16="http://schemas.microsoft.com/office/drawing/2014/main" id="{225DF608-F5F0-7136-FE6E-C421C93CED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685" b="14241"/>
          <a:stretch/>
        </p:blipFill>
        <p:spPr>
          <a:xfrm>
            <a:off x="145474" y="1029616"/>
            <a:ext cx="9144000" cy="35292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D30D2A36-3037-BE68-E280-7716359A3BC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000" b="97778" l="3556" r="96889">
                        <a14:foregroundMark x1="47556" y1="8444" x2="47556" y2="8444"/>
                        <a14:foregroundMark x1="30222" y1="80444" x2="9333" y2="95556"/>
                        <a14:foregroundMark x1="9333" y1="95556" x2="62222" y2="92000"/>
                        <a14:foregroundMark x1="62222" y1="92000" x2="83556" y2="96000"/>
                        <a14:foregroundMark x1="54222" y1="96000" x2="54222" y2="96000"/>
                        <a14:foregroundMark x1="49778" y1="98667" x2="74222" y2="97778"/>
                        <a14:foregroundMark x1="74222" y1="97778" x2="96889" y2="98222"/>
                        <a14:foregroundMark x1="3556" y1="96000" x2="3556" y2="96000"/>
                      </a14:backgroundRemoval>
                    </a14:imgEffect>
                  </a14:imgLayer>
                </a14:imgProps>
              </a:ext>
              <a:ext uri="{28A0092B-C50C-407E-A947-70E740481C1C}">
                <a14:useLocalDpi xmlns:a14="http://schemas.microsoft.com/office/drawing/2010/main" val="0"/>
              </a:ext>
            </a:extLst>
          </a:blip>
          <a:stretch>
            <a:fillRect/>
          </a:stretch>
        </p:blipFill>
        <p:spPr>
          <a:xfrm>
            <a:off x="145474" y="1808019"/>
            <a:ext cx="763731" cy="763731"/>
          </a:xfrm>
          <a:prstGeom prst="rect">
            <a:avLst/>
          </a:prstGeom>
        </p:spPr>
      </p:pic>
    </p:spTree>
    <p:extLst>
      <p:ext uri="{BB962C8B-B14F-4D97-AF65-F5344CB8AC3E}">
        <p14:creationId xmlns:p14="http://schemas.microsoft.com/office/powerpoint/2010/main" val="13552897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CE6BD-5711-9024-580F-78F72F1E572C}"/>
              </a:ext>
            </a:extLst>
          </p:cNvPr>
          <p:cNvSpPr>
            <a:spLocks noGrp="1"/>
          </p:cNvSpPr>
          <p:nvPr>
            <p:ph type="title"/>
          </p:nvPr>
        </p:nvSpPr>
        <p:spPr/>
        <p:txBody>
          <a:bodyPr/>
          <a:lstStyle/>
          <a:p>
            <a:r>
              <a:rPr lang="en-AU" dirty="0"/>
              <a:t>Reflection and Discussion</a:t>
            </a:r>
          </a:p>
        </p:txBody>
      </p:sp>
      <p:sp>
        <p:nvSpPr>
          <p:cNvPr id="3" name="Content Placeholder 2">
            <a:extLst>
              <a:ext uri="{FF2B5EF4-FFF2-40B4-BE49-F238E27FC236}">
                <a16:creationId xmlns:a16="http://schemas.microsoft.com/office/drawing/2014/main" id="{A972BDE5-9A56-BF9A-9F7F-367C3DCEB391}"/>
              </a:ext>
            </a:extLst>
          </p:cNvPr>
          <p:cNvSpPr>
            <a:spLocks noGrp="1"/>
          </p:cNvSpPr>
          <p:nvPr>
            <p:ph idx="1"/>
          </p:nvPr>
        </p:nvSpPr>
        <p:spPr>
          <a:xfrm>
            <a:off x="628650" y="897564"/>
            <a:ext cx="6657750" cy="4245936"/>
          </a:xfrm>
        </p:spPr>
        <p:txBody>
          <a:bodyPr lIns="91424" tIns="91424" rIns="91424" bIns="91424" anchor="t">
            <a:normAutofit fontScale="92500"/>
          </a:bodyPr>
          <a:lstStyle/>
          <a:p>
            <a:r>
              <a:rPr lang="en-AU" sz="2800" dirty="0"/>
              <a:t>Identify an experience of good/synodal participation in discernment, dialogue and decision-making that you have been involved in</a:t>
            </a:r>
          </a:p>
          <a:p>
            <a:pPr marL="685800" lvl="1" indent="-228600"/>
            <a:r>
              <a:rPr lang="en-AU" sz="2400" dirty="0"/>
              <a:t>What made it a good experience?</a:t>
            </a:r>
          </a:p>
          <a:p>
            <a:pPr marL="626745" lvl="1" indent="-136525"/>
            <a:endParaRPr lang="en-AU" sz="2400" dirty="0"/>
          </a:p>
          <a:p>
            <a:r>
              <a:rPr lang="en-AU" sz="2800" dirty="0"/>
              <a:t>Identify an experience of poor participation in decision-making </a:t>
            </a:r>
            <a:br>
              <a:rPr lang="en-AU" sz="2800" dirty="0"/>
            </a:br>
            <a:r>
              <a:rPr lang="en-AU" sz="2800" dirty="0"/>
              <a:t>that you have been involved in</a:t>
            </a:r>
          </a:p>
          <a:p>
            <a:pPr marL="685800" lvl="1" indent="-228600">
              <a:tabLst>
                <a:tab pos="627063" algn="l"/>
              </a:tabLst>
            </a:pPr>
            <a:r>
              <a:rPr lang="en-AU" sz="2400" dirty="0"/>
              <a:t>How could it have been a better experience?</a:t>
            </a:r>
          </a:p>
        </p:txBody>
      </p:sp>
    </p:spTree>
    <p:extLst>
      <p:ext uri="{BB962C8B-B14F-4D97-AF65-F5344CB8AC3E}">
        <p14:creationId xmlns:p14="http://schemas.microsoft.com/office/powerpoint/2010/main" val="241395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BE72CF-2D2A-4AD6-5DDC-62C5DC6F62F2}"/>
              </a:ext>
            </a:extLst>
          </p:cNvPr>
          <p:cNvSpPr>
            <a:spLocks noGrp="1"/>
          </p:cNvSpPr>
          <p:nvPr>
            <p:ph type="title"/>
          </p:nvPr>
        </p:nvSpPr>
        <p:spPr>
          <a:xfrm>
            <a:off x="311699" y="4439047"/>
            <a:ext cx="8520602" cy="572701"/>
          </a:xfrm>
        </p:spPr>
        <p:txBody>
          <a:bodyPr>
            <a:normAutofit fontScale="90000"/>
          </a:bodyPr>
          <a:lstStyle/>
          <a:p>
            <a:pPr algn="ctr"/>
            <a:r>
              <a:rPr lang="en-AU" dirty="0"/>
              <a:t>www.synod.va</a:t>
            </a:r>
          </a:p>
        </p:txBody>
      </p:sp>
      <p:pic>
        <p:nvPicPr>
          <p:cNvPr id="7" name="Picture 6" descr="A picture containing sky, cloud, outdoor, mountain&#10;&#10;Description automatically generated">
            <a:extLst>
              <a:ext uri="{FF2B5EF4-FFF2-40B4-BE49-F238E27FC236}">
                <a16:creationId xmlns:a16="http://schemas.microsoft.com/office/drawing/2014/main" id="{D3D65F2A-7FD9-8A23-DD61-104B7F3AC97A}"/>
              </a:ext>
            </a:extLst>
          </p:cNvPr>
          <p:cNvPicPr>
            <a:picLocks noChangeAspect="1"/>
          </p:cNvPicPr>
          <p:nvPr/>
        </p:nvPicPr>
        <p:blipFill rotWithShape="1">
          <a:blip r:embed="rId2">
            <a:extLst>
              <a:ext uri="{28A0092B-C50C-407E-A947-70E740481C1C}">
                <a14:useLocalDpi xmlns:a14="http://schemas.microsoft.com/office/drawing/2010/main" val="0"/>
              </a:ext>
            </a:extLst>
          </a:blip>
          <a:srcRect l="10518" r="14137"/>
          <a:stretch/>
        </p:blipFill>
        <p:spPr>
          <a:xfrm>
            <a:off x="181951" y="928464"/>
            <a:ext cx="8780098" cy="32865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303252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90EBC-3557-3852-01CF-1DF0E4D307A4}"/>
              </a:ext>
            </a:extLst>
          </p:cNvPr>
          <p:cNvSpPr>
            <a:spLocks noGrp="1"/>
          </p:cNvSpPr>
          <p:nvPr>
            <p:ph type="title"/>
          </p:nvPr>
        </p:nvSpPr>
        <p:spPr>
          <a:xfrm>
            <a:off x="311699" y="125099"/>
            <a:ext cx="8520602" cy="744126"/>
          </a:xfrm>
        </p:spPr>
        <p:txBody>
          <a:bodyPr>
            <a:noAutofit/>
          </a:bodyPr>
          <a:lstStyle/>
          <a:p>
            <a:pPr algn="ctr"/>
            <a:r>
              <a:rPr lang="en-US" sz="2000" dirty="0"/>
              <a:t>“Enlarge the space of your tent, spread out your tent cloths unsparingly, lengthen your ropes and make firm your pegs” (Is 54:2)</a:t>
            </a:r>
            <a:endParaRPr lang="en-AU" sz="2000" dirty="0"/>
          </a:p>
        </p:txBody>
      </p:sp>
      <p:sp>
        <p:nvSpPr>
          <p:cNvPr id="3" name="Text Placeholder 2">
            <a:extLst>
              <a:ext uri="{FF2B5EF4-FFF2-40B4-BE49-F238E27FC236}">
                <a16:creationId xmlns:a16="http://schemas.microsoft.com/office/drawing/2014/main" id="{4336C4C2-7604-8127-C6A0-69BE55B28B11}"/>
              </a:ext>
            </a:extLst>
          </p:cNvPr>
          <p:cNvSpPr>
            <a:spLocks noGrp="1"/>
          </p:cNvSpPr>
          <p:nvPr>
            <p:ph type="body" idx="1"/>
          </p:nvPr>
        </p:nvSpPr>
        <p:spPr>
          <a:xfrm>
            <a:off x="311699" y="869224"/>
            <a:ext cx="8520602" cy="4274276"/>
          </a:xfrm>
        </p:spPr>
        <p:txBody>
          <a:bodyPr>
            <a:normAutofit lnSpcReduction="10000"/>
          </a:bodyPr>
          <a:lstStyle/>
          <a:p>
            <a:pPr marL="304800">
              <a:spcBef>
                <a:spcPts val="600"/>
              </a:spcBef>
            </a:pPr>
            <a:r>
              <a:rPr lang="en-US" sz="1500" dirty="0"/>
              <a:t>‘The </a:t>
            </a:r>
            <a:r>
              <a:rPr lang="en-US" sz="1500" dirty="0">
                <a:highlight>
                  <a:srgbClr val="FFFF00"/>
                </a:highlight>
              </a:rPr>
              <a:t>tent cloths </a:t>
            </a:r>
            <a:r>
              <a:rPr lang="en-US" sz="1500" dirty="0"/>
              <a:t>… protect from the sun, wind and rain, delineating a space of life and conviviality. They need to be spread out, so that they can also protect those who are still outside this space, but who feel called to enter it.’</a:t>
            </a:r>
          </a:p>
          <a:p>
            <a:pPr marL="304800">
              <a:spcBef>
                <a:spcPts val="600"/>
              </a:spcBef>
            </a:pPr>
            <a:r>
              <a:rPr lang="en-US" sz="1500" dirty="0"/>
              <a:t>‘The </a:t>
            </a:r>
            <a:r>
              <a:rPr lang="en-US" sz="1500" dirty="0">
                <a:highlight>
                  <a:srgbClr val="FFFF00"/>
                </a:highlight>
              </a:rPr>
              <a:t>ropes</a:t>
            </a:r>
            <a:r>
              <a:rPr lang="en-US" sz="1500" dirty="0"/>
              <a:t> … must balance the tension needed to keep the tent from drooping with the softness that cushions movement caused by the wind. That is why if the tent expands, the ropes must be stretched to maintain the right tension.’</a:t>
            </a:r>
          </a:p>
          <a:p>
            <a:pPr marL="304800">
              <a:spcBef>
                <a:spcPts val="600"/>
              </a:spcBef>
            </a:pPr>
            <a:r>
              <a:rPr lang="en-US" sz="1500" dirty="0"/>
              <a:t>‘The </a:t>
            </a:r>
            <a:r>
              <a:rPr lang="en-US" sz="1500" dirty="0">
                <a:highlight>
                  <a:srgbClr val="FFFF00"/>
                </a:highlight>
              </a:rPr>
              <a:t>pegs</a:t>
            </a:r>
            <a:r>
              <a:rPr lang="en-US" sz="1500" dirty="0"/>
              <a:t> … anchor the structure to the ground and ensure its solidity, but remain capable of moving when the tent must be pitched elsewhere.’</a:t>
            </a:r>
            <a:endParaRPr lang="en-AU" sz="1500" dirty="0"/>
          </a:p>
          <a:p>
            <a:pPr marL="304800">
              <a:spcBef>
                <a:spcPts val="600"/>
              </a:spcBef>
            </a:pPr>
            <a:r>
              <a:rPr lang="en-US" sz="1500" dirty="0"/>
              <a:t>‘Imagine the Church … as the tent of meeting, which accompanied the people on their journey through the desert: called to </a:t>
            </a:r>
            <a:r>
              <a:rPr lang="en-US" sz="1500" dirty="0">
                <a:highlight>
                  <a:srgbClr val="FFFF00"/>
                </a:highlight>
              </a:rPr>
              <a:t>stretch out</a:t>
            </a:r>
            <a:r>
              <a:rPr lang="en-US" sz="1500" dirty="0"/>
              <a:t>, therefore, but also to </a:t>
            </a:r>
            <a:r>
              <a:rPr lang="en-US" sz="1500" dirty="0">
                <a:highlight>
                  <a:srgbClr val="FFFF00"/>
                </a:highlight>
              </a:rPr>
              <a:t>move</a:t>
            </a:r>
            <a:r>
              <a:rPr lang="en-US" sz="1500" dirty="0"/>
              <a:t>. At its </a:t>
            </a:r>
            <a:r>
              <a:rPr lang="en-US" sz="1500" dirty="0" err="1"/>
              <a:t>centre</a:t>
            </a:r>
            <a:r>
              <a:rPr lang="en-US" sz="1500" dirty="0"/>
              <a:t>, stands the tabernacle, that is, the </a:t>
            </a:r>
            <a:r>
              <a:rPr lang="en-US" sz="1500" dirty="0">
                <a:highlight>
                  <a:srgbClr val="FFFF00"/>
                </a:highlight>
              </a:rPr>
              <a:t>presence of the Lord</a:t>
            </a:r>
            <a:r>
              <a:rPr lang="en-US" sz="1500" dirty="0"/>
              <a:t>. The tent’s hold is ensured by the sturdiness of its </a:t>
            </a:r>
            <a:r>
              <a:rPr lang="en-US" sz="1500" dirty="0">
                <a:highlight>
                  <a:srgbClr val="FFFF00"/>
                </a:highlight>
              </a:rPr>
              <a:t>pegs</a:t>
            </a:r>
            <a:r>
              <a:rPr lang="en-US" sz="1500" dirty="0"/>
              <a:t>, that is, the fundamentals of faith that do not change but can be </a:t>
            </a:r>
            <a:r>
              <a:rPr lang="en-US" sz="1500" dirty="0">
                <a:highlight>
                  <a:srgbClr val="FFFF00"/>
                </a:highlight>
              </a:rPr>
              <a:t>moved</a:t>
            </a:r>
            <a:r>
              <a:rPr lang="en-US" sz="1500" dirty="0"/>
              <a:t> and </a:t>
            </a:r>
            <a:r>
              <a:rPr lang="en-US" sz="1500" dirty="0">
                <a:highlight>
                  <a:srgbClr val="FFFF00"/>
                </a:highlight>
              </a:rPr>
              <a:t>planted</a:t>
            </a:r>
            <a:r>
              <a:rPr lang="en-US" sz="1500" dirty="0"/>
              <a:t> in </a:t>
            </a:r>
            <a:r>
              <a:rPr lang="en-US" sz="1500" dirty="0">
                <a:highlight>
                  <a:srgbClr val="FFFF00"/>
                </a:highlight>
              </a:rPr>
              <a:t>ever new ground</a:t>
            </a:r>
            <a:r>
              <a:rPr lang="en-US" sz="1500" dirty="0"/>
              <a:t>, so that the tent can accompany the people as they walk through history. Finally, in order not to sag, the structure of the tent must </a:t>
            </a:r>
            <a:r>
              <a:rPr lang="en-US" sz="1500" dirty="0">
                <a:highlight>
                  <a:srgbClr val="FFFF00"/>
                </a:highlight>
              </a:rPr>
              <a:t>keep in balance the different forces and tensions </a:t>
            </a:r>
            <a:r>
              <a:rPr lang="en-US" sz="1500" dirty="0"/>
              <a:t>to which it is subjected: a metaphor that expresses the need for discernment.’</a:t>
            </a:r>
            <a:endParaRPr lang="en-US" dirty="0"/>
          </a:p>
          <a:p>
            <a:pPr marL="152400" indent="0" algn="r">
              <a:buNone/>
            </a:pPr>
            <a:r>
              <a:rPr lang="en-US" i="1" dirty="0"/>
              <a:t>Enlarge the Space of your Tent </a:t>
            </a:r>
            <a:r>
              <a:rPr lang="en-US" dirty="0"/>
              <a:t>(2022), </a:t>
            </a:r>
            <a:r>
              <a:rPr lang="en-US" dirty="0" err="1"/>
              <a:t>nn</a:t>
            </a:r>
            <a:r>
              <a:rPr lang="en-US" dirty="0"/>
              <a:t>. 26–27</a:t>
            </a:r>
            <a:endParaRPr lang="en-AU" i="1" dirty="0"/>
          </a:p>
        </p:txBody>
      </p:sp>
    </p:spTree>
    <p:extLst>
      <p:ext uri="{BB962C8B-B14F-4D97-AF65-F5344CB8AC3E}">
        <p14:creationId xmlns:p14="http://schemas.microsoft.com/office/powerpoint/2010/main" val="2101788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3263-0317-8356-1570-A4F5E55EB4B7}"/>
              </a:ext>
            </a:extLst>
          </p:cNvPr>
          <p:cNvSpPr>
            <a:spLocks noGrp="1"/>
          </p:cNvSpPr>
          <p:nvPr>
            <p:ph type="title"/>
          </p:nvPr>
        </p:nvSpPr>
        <p:spPr>
          <a:xfrm>
            <a:off x="885825" y="2039150"/>
            <a:ext cx="7372350" cy="1065201"/>
          </a:xfrm>
        </p:spPr>
        <p:txBody>
          <a:bodyPr>
            <a:noAutofit/>
          </a:bodyPr>
          <a:lstStyle/>
          <a:p>
            <a:pPr algn="ctr"/>
            <a:r>
              <a:rPr lang="en-AU" sz="4800" dirty="0"/>
              <a:t>www.synod.va</a:t>
            </a:r>
          </a:p>
        </p:txBody>
      </p:sp>
    </p:spTree>
    <p:extLst>
      <p:ext uri="{BB962C8B-B14F-4D97-AF65-F5344CB8AC3E}">
        <p14:creationId xmlns:p14="http://schemas.microsoft.com/office/powerpoint/2010/main" val="413859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E699F-0049-D355-4B9B-990F0FA62D1E}"/>
              </a:ext>
            </a:extLst>
          </p:cNvPr>
          <p:cNvSpPr>
            <a:spLocks noGrp="1"/>
          </p:cNvSpPr>
          <p:nvPr>
            <p:ph type="title"/>
          </p:nvPr>
        </p:nvSpPr>
        <p:spPr>
          <a:xfrm>
            <a:off x="311699" y="206257"/>
            <a:ext cx="8520602" cy="811470"/>
          </a:xfrm>
        </p:spPr>
        <p:txBody>
          <a:bodyPr>
            <a:normAutofit/>
          </a:bodyPr>
          <a:lstStyle/>
          <a:p>
            <a:pPr algn="ctr"/>
            <a:r>
              <a:rPr lang="en-AU" dirty="0"/>
              <a:t>A Synodal Church on Mission</a:t>
            </a:r>
          </a:p>
        </p:txBody>
      </p:sp>
      <p:sp>
        <p:nvSpPr>
          <p:cNvPr id="3" name="Text Placeholder 2">
            <a:extLst>
              <a:ext uri="{FF2B5EF4-FFF2-40B4-BE49-F238E27FC236}">
                <a16:creationId xmlns:a16="http://schemas.microsoft.com/office/drawing/2014/main" id="{CF6E69B2-6748-EA27-BCBE-118B71D09C29}"/>
              </a:ext>
            </a:extLst>
          </p:cNvPr>
          <p:cNvSpPr>
            <a:spLocks noGrp="1"/>
          </p:cNvSpPr>
          <p:nvPr>
            <p:ph type="body" idx="1"/>
          </p:nvPr>
        </p:nvSpPr>
        <p:spPr>
          <a:xfrm>
            <a:off x="4902009" y="2274254"/>
            <a:ext cx="4070111" cy="2802939"/>
          </a:xfrm>
        </p:spPr>
        <p:txBody>
          <a:bodyPr>
            <a:normAutofit lnSpcReduction="10000"/>
          </a:bodyPr>
          <a:lstStyle/>
          <a:p>
            <a:pPr marL="152400" indent="0">
              <a:buNone/>
            </a:pPr>
            <a:r>
              <a:rPr lang="en-US" sz="1600" dirty="0"/>
              <a:t>“In the gift and commitment of [trinitarian] </a:t>
            </a:r>
            <a:r>
              <a:rPr lang="en-US" sz="1600" dirty="0">
                <a:highlight>
                  <a:srgbClr val="FFFF00"/>
                </a:highlight>
              </a:rPr>
              <a:t>communion</a:t>
            </a:r>
            <a:r>
              <a:rPr lang="en-US" sz="1600" dirty="0"/>
              <a:t> can be found the source, the form and the scope of synodality, inasmuch as it expresses the specific </a:t>
            </a:r>
            <a:r>
              <a:rPr lang="en-US" sz="1600" i="1" dirty="0"/>
              <a:t>modus vivendi et operandi </a:t>
            </a:r>
            <a:r>
              <a:rPr lang="en-US" sz="1600" dirty="0"/>
              <a:t>of the [pilgrim] </a:t>
            </a:r>
            <a:r>
              <a:rPr lang="en-US" sz="1600" dirty="0">
                <a:highlight>
                  <a:srgbClr val="FFFF00"/>
                </a:highlight>
              </a:rPr>
              <a:t>People of God </a:t>
            </a:r>
            <a:r>
              <a:rPr lang="en-US" sz="1600" dirty="0"/>
              <a:t>in the responsible and ordered participation of all its members in discerning and putting into practice ways of fulfilling its </a:t>
            </a:r>
            <a:r>
              <a:rPr lang="en-US" sz="1600" dirty="0">
                <a:highlight>
                  <a:srgbClr val="FFFF00"/>
                </a:highlight>
              </a:rPr>
              <a:t>mission</a:t>
            </a:r>
            <a:r>
              <a:rPr lang="en-US" sz="1600" dirty="0"/>
              <a:t>.” </a:t>
            </a:r>
            <a:br>
              <a:rPr lang="en-US" sz="1600" dirty="0"/>
            </a:br>
            <a:r>
              <a:rPr lang="en-US" sz="1600" dirty="0"/>
              <a:t>(ITC, </a:t>
            </a:r>
            <a:r>
              <a:rPr lang="en-US" sz="1600" i="1" dirty="0"/>
              <a:t>Synodality, </a:t>
            </a:r>
            <a:r>
              <a:rPr lang="en-US" sz="1600" dirty="0"/>
              <a:t>n. 43)</a:t>
            </a:r>
          </a:p>
        </p:txBody>
      </p:sp>
      <p:pic>
        <p:nvPicPr>
          <p:cNvPr id="5" name="Picture 4" descr="A picture containing text&#10;&#10;Description automatically generated">
            <a:extLst>
              <a:ext uri="{FF2B5EF4-FFF2-40B4-BE49-F238E27FC236}">
                <a16:creationId xmlns:a16="http://schemas.microsoft.com/office/drawing/2014/main" id="{577ECF76-AC55-2CB9-9DEC-501EF7AEE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52972"/>
            <a:ext cx="5039513" cy="2802939"/>
          </a:xfrm>
          <a:prstGeom prst="rect">
            <a:avLst/>
          </a:prstGeom>
        </p:spPr>
      </p:pic>
      <p:sp>
        <p:nvSpPr>
          <p:cNvPr id="6" name="Text Placeholder 2">
            <a:extLst>
              <a:ext uri="{FF2B5EF4-FFF2-40B4-BE49-F238E27FC236}">
                <a16:creationId xmlns:a16="http://schemas.microsoft.com/office/drawing/2014/main" id="{90D263C4-2FDD-5066-0635-830581E04E51}"/>
              </a:ext>
            </a:extLst>
          </p:cNvPr>
          <p:cNvSpPr txBox="1">
            <a:spLocks/>
          </p:cNvSpPr>
          <p:nvPr/>
        </p:nvSpPr>
        <p:spPr>
          <a:xfrm>
            <a:off x="386169" y="742521"/>
            <a:ext cx="8371663" cy="18838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ormAutofit/>
          </a:bodyPr>
          <a:lstStyle>
            <a:lvl1pPr marL="457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2pPr>
            <a:lvl3pPr marL="1371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3pPr>
            <a:lvl4pPr marL="1828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4pPr>
            <a:lvl5pPr marL="22860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a:lstStyle>
          <a:p>
            <a:pPr marL="152400" indent="0" hangingPunct="1">
              <a:buFont typeface="Helvetica Neue"/>
              <a:buNone/>
            </a:pPr>
            <a:r>
              <a:rPr lang="en-US" sz="1600" dirty="0"/>
              <a:t>Synod (‘walking together’) describes structures that embody the ecclesiology of Vatican II</a:t>
            </a:r>
          </a:p>
          <a:p>
            <a:pPr hangingPunct="1"/>
            <a:r>
              <a:rPr lang="en-US" sz="1600" dirty="0"/>
              <a:t>“</a:t>
            </a:r>
            <a:r>
              <a:rPr lang="en-US" sz="1600" i="1" dirty="0"/>
              <a:t>Lumen Gentium </a:t>
            </a:r>
            <a:r>
              <a:rPr lang="en-US" sz="1600" dirty="0"/>
              <a:t>sets out a vision of the nature and mission of the Church as </a:t>
            </a:r>
            <a:r>
              <a:rPr lang="en-US" sz="1600" dirty="0">
                <a:highlight>
                  <a:srgbClr val="FFFF00"/>
                </a:highlight>
              </a:rPr>
              <a:t>communion</a:t>
            </a:r>
            <a:r>
              <a:rPr lang="en-US" sz="1600" dirty="0"/>
              <a:t> … her nature as </a:t>
            </a:r>
            <a:r>
              <a:rPr lang="en-US" sz="1600" dirty="0">
                <a:highlight>
                  <a:srgbClr val="FFFF00"/>
                </a:highlight>
              </a:rPr>
              <a:t>People of God </a:t>
            </a:r>
            <a:r>
              <a:rPr lang="en-US" sz="1600" dirty="0"/>
              <a:t>on </a:t>
            </a:r>
            <a:r>
              <a:rPr lang="en-US" sz="1600" dirty="0">
                <a:highlight>
                  <a:srgbClr val="FFFF00"/>
                </a:highlight>
              </a:rPr>
              <a:t>pilgrimage</a:t>
            </a:r>
            <a:r>
              <a:rPr lang="en-US" sz="1600" dirty="0"/>
              <a:t> through history towards the heavenly homeland, in which all her members are by virtue of </a:t>
            </a:r>
            <a:r>
              <a:rPr lang="en-US" sz="1600" dirty="0">
                <a:highlight>
                  <a:srgbClr val="FFFF00"/>
                </a:highlight>
              </a:rPr>
              <a:t>baptism</a:t>
            </a:r>
            <a:r>
              <a:rPr lang="en-US" sz="1600" dirty="0"/>
              <a:t> </a:t>
            </a:r>
            <a:r>
              <a:rPr lang="en-US" sz="1600" dirty="0" err="1"/>
              <a:t>honoured</a:t>
            </a:r>
            <a:r>
              <a:rPr lang="en-US" sz="1600" dirty="0"/>
              <a:t> with the same dignity as children of God and appointed to the same </a:t>
            </a:r>
            <a:r>
              <a:rPr lang="en-US" sz="1600" dirty="0">
                <a:highlight>
                  <a:srgbClr val="FFFF00"/>
                </a:highlight>
              </a:rPr>
              <a:t>mission</a:t>
            </a:r>
            <a:r>
              <a:rPr lang="en-US" sz="1600" dirty="0"/>
              <a:t>.” </a:t>
            </a:r>
            <a:br>
              <a:rPr lang="en-US" sz="1600" dirty="0"/>
            </a:br>
            <a:r>
              <a:rPr lang="en-US" sz="1600" dirty="0"/>
              <a:t>(ITC, </a:t>
            </a:r>
            <a:r>
              <a:rPr lang="en-US" sz="1600" i="1" dirty="0"/>
              <a:t>Synodality, </a:t>
            </a:r>
            <a:r>
              <a:rPr lang="en-US" sz="1600" dirty="0"/>
              <a:t>n. 40)</a:t>
            </a:r>
          </a:p>
        </p:txBody>
      </p:sp>
    </p:spTree>
    <p:extLst>
      <p:ext uri="{BB962C8B-B14F-4D97-AF65-F5344CB8AC3E}">
        <p14:creationId xmlns:p14="http://schemas.microsoft.com/office/powerpoint/2010/main" val="36991923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3F85E-BFF0-4AF8-8D92-8DDADF1F8BE0}"/>
              </a:ext>
            </a:extLst>
          </p:cNvPr>
          <p:cNvSpPr>
            <a:spLocks noGrp="1"/>
          </p:cNvSpPr>
          <p:nvPr>
            <p:ph type="title"/>
          </p:nvPr>
        </p:nvSpPr>
        <p:spPr/>
        <p:txBody>
          <a:bodyPr/>
          <a:lstStyle/>
          <a:p>
            <a:r>
              <a:rPr lang="en-AU" dirty="0"/>
              <a:t>Overview</a:t>
            </a:r>
          </a:p>
        </p:txBody>
      </p:sp>
      <p:sp>
        <p:nvSpPr>
          <p:cNvPr id="6" name="Content Placeholder 5">
            <a:extLst>
              <a:ext uri="{FF2B5EF4-FFF2-40B4-BE49-F238E27FC236}">
                <a16:creationId xmlns:a16="http://schemas.microsoft.com/office/drawing/2014/main" id="{CC65283C-7ACE-D9F6-94C9-C5A69C1BF52B}"/>
              </a:ext>
            </a:extLst>
          </p:cNvPr>
          <p:cNvSpPr>
            <a:spLocks noGrp="1"/>
          </p:cNvSpPr>
          <p:nvPr>
            <p:ph idx="1"/>
          </p:nvPr>
        </p:nvSpPr>
        <p:spPr>
          <a:xfrm>
            <a:off x="628650" y="1025205"/>
            <a:ext cx="7372350" cy="3533045"/>
          </a:xfrm>
        </p:spPr>
        <p:txBody>
          <a:bodyPr>
            <a:normAutofit/>
          </a:bodyPr>
          <a:lstStyle/>
          <a:p>
            <a:r>
              <a:rPr lang="en-AU" sz="2400" dirty="0"/>
              <a:t>Vatican II Ecclesiology:</a:t>
            </a:r>
            <a:br>
              <a:rPr lang="en-AU" sz="2400" dirty="0"/>
            </a:br>
            <a:r>
              <a:rPr lang="en-AU" sz="2400" dirty="0"/>
              <a:t>People of God</a:t>
            </a:r>
          </a:p>
          <a:p>
            <a:r>
              <a:rPr lang="en-AU" sz="2400" dirty="0"/>
              <a:t>Synodality: Discernment and Dialogue</a:t>
            </a:r>
          </a:p>
          <a:p>
            <a:r>
              <a:rPr lang="en-AU" sz="2400" dirty="0"/>
              <a:t>Current Synod</a:t>
            </a:r>
          </a:p>
          <a:p>
            <a:r>
              <a:rPr lang="en-AU" sz="2400" dirty="0"/>
              <a:t>Local experiences:</a:t>
            </a:r>
            <a:br>
              <a:rPr lang="en-AU" sz="2400" dirty="0"/>
            </a:br>
            <a:r>
              <a:rPr lang="en-AU" sz="2400" dirty="0"/>
              <a:t>Plenary Council &amp; Dioceses</a:t>
            </a:r>
          </a:p>
          <a:p>
            <a:r>
              <a:rPr lang="en-AU" sz="2400" dirty="0"/>
              <a:t>‘Enlarge the Space of Your Tent’</a:t>
            </a:r>
          </a:p>
        </p:txBody>
      </p:sp>
    </p:spTree>
    <p:extLst>
      <p:ext uri="{BB962C8B-B14F-4D97-AF65-F5344CB8AC3E}">
        <p14:creationId xmlns:p14="http://schemas.microsoft.com/office/powerpoint/2010/main" val="301545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6C64-90CF-04BA-37F7-3C02381E4235}"/>
              </a:ext>
            </a:extLst>
          </p:cNvPr>
          <p:cNvSpPr>
            <a:spLocks noGrp="1"/>
          </p:cNvSpPr>
          <p:nvPr>
            <p:ph type="title"/>
          </p:nvPr>
        </p:nvSpPr>
        <p:spPr>
          <a:xfrm>
            <a:off x="311699" y="218701"/>
            <a:ext cx="8520602" cy="666899"/>
          </a:xfrm>
        </p:spPr>
        <p:txBody>
          <a:bodyPr>
            <a:normAutofit/>
          </a:bodyPr>
          <a:lstStyle/>
          <a:p>
            <a:r>
              <a:rPr lang="en-AU" dirty="0"/>
              <a:t>Vatican II, </a:t>
            </a:r>
            <a:r>
              <a:rPr lang="en-AU" i="1" dirty="0"/>
              <a:t>Lumen Gentium</a:t>
            </a:r>
            <a:endParaRPr lang="en-AU" dirty="0"/>
          </a:p>
        </p:txBody>
      </p:sp>
      <p:sp>
        <p:nvSpPr>
          <p:cNvPr id="7" name="Text Placeholder 6">
            <a:extLst>
              <a:ext uri="{FF2B5EF4-FFF2-40B4-BE49-F238E27FC236}">
                <a16:creationId xmlns:a16="http://schemas.microsoft.com/office/drawing/2014/main" id="{29F3BB07-E09C-46E6-FC8E-1F5E4C195D99}"/>
              </a:ext>
            </a:extLst>
          </p:cNvPr>
          <p:cNvSpPr>
            <a:spLocks noGrp="1"/>
          </p:cNvSpPr>
          <p:nvPr>
            <p:ph type="body" idx="1"/>
          </p:nvPr>
        </p:nvSpPr>
        <p:spPr>
          <a:xfrm>
            <a:off x="311699" y="885600"/>
            <a:ext cx="8520602" cy="4125600"/>
          </a:xfrm>
        </p:spPr>
        <p:txBody>
          <a:bodyPr numCol="2">
            <a:normAutofit/>
          </a:bodyPr>
          <a:lstStyle/>
          <a:p>
            <a:pPr marL="152400" indent="0">
              <a:lnSpc>
                <a:spcPct val="100000"/>
              </a:lnSpc>
              <a:buNone/>
            </a:pPr>
            <a:r>
              <a:rPr lang="en-AU" sz="1700" b="1" i="1" dirty="0"/>
              <a:t>De Ecclesia </a:t>
            </a:r>
            <a:r>
              <a:rPr lang="en-AU" sz="1700" b="1" dirty="0"/>
              <a:t>(rejected schema, 1962)</a:t>
            </a:r>
          </a:p>
          <a:p>
            <a:pPr>
              <a:lnSpc>
                <a:spcPct val="100000"/>
              </a:lnSpc>
              <a:buFont typeface="+mj-lt"/>
              <a:buAutoNum type="arabicPeriod"/>
            </a:pPr>
            <a:r>
              <a:rPr lang="en-AU" sz="1700" dirty="0"/>
              <a:t>The Nature of the Church Militant</a:t>
            </a:r>
          </a:p>
          <a:p>
            <a:pPr>
              <a:lnSpc>
                <a:spcPct val="100000"/>
              </a:lnSpc>
              <a:buFont typeface="+mj-lt"/>
              <a:buAutoNum type="arabicPeriod"/>
            </a:pPr>
            <a:r>
              <a:rPr lang="en-AU" sz="1700" dirty="0"/>
              <a:t>The Members of the Church Militant and her Necessity for Salvation</a:t>
            </a:r>
          </a:p>
          <a:p>
            <a:pPr>
              <a:lnSpc>
                <a:spcPct val="100000"/>
              </a:lnSpc>
              <a:buFont typeface="+mj-lt"/>
              <a:buAutoNum type="arabicPeriod"/>
            </a:pPr>
            <a:r>
              <a:rPr lang="en-AU" sz="1700" dirty="0"/>
              <a:t>The Episcopate</a:t>
            </a:r>
          </a:p>
          <a:p>
            <a:pPr>
              <a:lnSpc>
                <a:spcPct val="100000"/>
              </a:lnSpc>
              <a:buFont typeface="+mj-lt"/>
              <a:buAutoNum type="arabicPeriod"/>
            </a:pPr>
            <a:r>
              <a:rPr lang="en-AU" sz="1700" dirty="0"/>
              <a:t>Residential Bishops</a:t>
            </a:r>
          </a:p>
          <a:p>
            <a:pPr>
              <a:lnSpc>
                <a:spcPct val="100000"/>
              </a:lnSpc>
              <a:buFont typeface="+mj-lt"/>
              <a:buAutoNum type="arabicPeriod"/>
            </a:pPr>
            <a:r>
              <a:rPr lang="en-AU" sz="1700" dirty="0"/>
              <a:t>Evangelical Perfections</a:t>
            </a:r>
          </a:p>
          <a:p>
            <a:pPr>
              <a:lnSpc>
                <a:spcPct val="100000"/>
              </a:lnSpc>
              <a:buFont typeface="+mj-lt"/>
              <a:buAutoNum type="arabicPeriod"/>
            </a:pPr>
            <a:r>
              <a:rPr lang="en-AU" sz="1700" dirty="0"/>
              <a:t>The Laity</a:t>
            </a:r>
          </a:p>
          <a:p>
            <a:pPr>
              <a:lnSpc>
                <a:spcPct val="100000"/>
              </a:lnSpc>
              <a:buFont typeface="+mj-lt"/>
              <a:buAutoNum type="arabicPeriod"/>
            </a:pPr>
            <a:r>
              <a:rPr lang="en-AU" sz="1700" dirty="0"/>
              <a:t>The </a:t>
            </a:r>
            <a:r>
              <a:rPr lang="en-AU" sz="1700" dirty="0">
                <a:highlight>
                  <a:srgbClr val="FFFF00"/>
                </a:highlight>
              </a:rPr>
              <a:t>Teaching Office </a:t>
            </a:r>
            <a:r>
              <a:rPr lang="en-AU" sz="1700" dirty="0"/>
              <a:t>of the Church</a:t>
            </a:r>
          </a:p>
          <a:p>
            <a:pPr>
              <a:lnSpc>
                <a:spcPct val="100000"/>
              </a:lnSpc>
              <a:buFont typeface="+mj-lt"/>
              <a:buAutoNum type="arabicPeriod"/>
            </a:pPr>
            <a:r>
              <a:rPr lang="en-AU" sz="1700" dirty="0">
                <a:highlight>
                  <a:srgbClr val="FFFF00"/>
                </a:highlight>
              </a:rPr>
              <a:t>Authority and Obedience</a:t>
            </a:r>
            <a:r>
              <a:rPr lang="en-AU" sz="1700" dirty="0"/>
              <a:t> </a:t>
            </a:r>
            <a:br>
              <a:rPr lang="en-AU" sz="1700" dirty="0"/>
            </a:br>
            <a:r>
              <a:rPr lang="en-AU" sz="1700" dirty="0"/>
              <a:t>in the Church</a:t>
            </a:r>
          </a:p>
          <a:p>
            <a:pPr>
              <a:lnSpc>
                <a:spcPct val="100000"/>
              </a:lnSpc>
              <a:buFont typeface="+mj-lt"/>
              <a:buAutoNum type="arabicPeriod"/>
            </a:pPr>
            <a:r>
              <a:rPr lang="en-AU" sz="1700" dirty="0"/>
              <a:t>Relations between </a:t>
            </a:r>
            <a:r>
              <a:rPr lang="en-AU" sz="1700" dirty="0">
                <a:highlight>
                  <a:srgbClr val="FFFF00"/>
                </a:highlight>
              </a:rPr>
              <a:t>Church and State</a:t>
            </a:r>
          </a:p>
          <a:p>
            <a:pPr>
              <a:lnSpc>
                <a:spcPct val="100000"/>
              </a:lnSpc>
              <a:buFont typeface="+mj-lt"/>
              <a:buAutoNum type="arabicPeriod"/>
            </a:pPr>
            <a:r>
              <a:rPr lang="en-US" sz="1700" dirty="0"/>
              <a:t>The Church’s Obligation to Proclaim the Gospel to all Nations of the World</a:t>
            </a:r>
          </a:p>
          <a:p>
            <a:pPr>
              <a:lnSpc>
                <a:spcPct val="100000"/>
              </a:lnSpc>
              <a:buFont typeface="+mj-lt"/>
              <a:buAutoNum type="arabicPeriod"/>
            </a:pPr>
            <a:r>
              <a:rPr lang="en-US" sz="1700" dirty="0">
                <a:highlight>
                  <a:srgbClr val="FFFF00"/>
                </a:highlight>
              </a:rPr>
              <a:t>Ecumenism</a:t>
            </a:r>
            <a:endParaRPr lang="en-AU" sz="1700" dirty="0">
              <a:highlight>
                <a:srgbClr val="FFFF00"/>
              </a:highlight>
            </a:endParaRPr>
          </a:p>
          <a:p>
            <a:pPr marL="152400" indent="0">
              <a:lnSpc>
                <a:spcPct val="100000"/>
              </a:lnSpc>
              <a:buNone/>
            </a:pPr>
            <a:r>
              <a:rPr lang="en-AU" sz="1700" b="1" i="1" dirty="0"/>
              <a:t>Lumen Gentium </a:t>
            </a:r>
            <a:r>
              <a:rPr lang="en-AU" sz="1700" b="1" dirty="0"/>
              <a:t>(1964)</a:t>
            </a:r>
            <a:endParaRPr lang="en-AU" sz="1700" b="1" i="1" dirty="0"/>
          </a:p>
          <a:p>
            <a:pPr marL="495300" indent="-342900">
              <a:lnSpc>
                <a:spcPct val="100000"/>
              </a:lnSpc>
              <a:buFont typeface="+mj-lt"/>
              <a:buAutoNum type="arabicPeriod"/>
            </a:pPr>
            <a:r>
              <a:rPr lang="en-AU" sz="1700" dirty="0"/>
              <a:t>The Mystery of the Church</a:t>
            </a:r>
          </a:p>
          <a:p>
            <a:pPr marL="495300" indent="-342900">
              <a:lnSpc>
                <a:spcPct val="100000"/>
              </a:lnSpc>
              <a:buFont typeface="+mj-lt"/>
              <a:buAutoNum type="arabicPeriod"/>
            </a:pPr>
            <a:r>
              <a:rPr lang="en-AU" sz="1700" dirty="0">
                <a:highlight>
                  <a:srgbClr val="FFFF00"/>
                </a:highlight>
              </a:rPr>
              <a:t>The People of God</a:t>
            </a:r>
          </a:p>
          <a:p>
            <a:pPr marL="495300" indent="-342900">
              <a:lnSpc>
                <a:spcPct val="100000"/>
              </a:lnSpc>
              <a:buFont typeface="+mj-lt"/>
              <a:buAutoNum type="arabicPeriod"/>
            </a:pPr>
            <a:r>
              <a:rPr lang="en-AU" sz="1700" dirty="0"/>
              <a:t>The Hierarchical Structure </a:t>
            </a:r>
            <a:br>
              <a:rPr lang="en-AU" sz="1700" dirty="0"/>
            </a:br>
            <a:r>
              <a:rPr lang="en-AU" sz="1700" dirty="0"/>
              <a:t>of the Church</a:t>
            </a:r>
          </a:p>
          <a:p>
            <a:pPr marL="495300" indent="-342900">
              <a:lnSpc>
                <a:spcPct val="100000"/>
              </a:lnSpc>
              <a:buFont typeface="+mj-lt"/>
              <a:buAutoNum type="arabicPeriod"/>
            </a:pPr>
            <a:r>
              <a:rPr lang="en-AU" sz="1700" dirty="0"/>
              <a:t>The Laity</a:t>
            </a:r>
          </a:p>
          <a:p>
            <a:pPr marL="495300" indent="-342900">
              <a:lnSpc>
                <a:spcPct val="100000"/>
              </a:lnSpc>
              <a:buFont typeface="+mj-lt"/>
              <a:buAutoNum type="arabicPeriod"/>
            </a:pPr>
            <a:r>
              <a:rPr lang="en-AU" sz="1700" dirty="0"/>
              <a:t>The </a:t>
            </a:r>
            <a:r>
              <a:rPr lang="en-AU" sz="1700" dirty="0">
                <a:highlight>
                  <a:srgbClr val="FFFF00"/>
                </a:highlight>
              </a:rPr>
              <a:t>Universal Call to Holiness</a:t>
            </a:r>
          </a:p>
          <a:p>
            <a:pPr marL="495300" indent="-342900">
              <a:lnSpc>
                <a:spcPct val="100000"/>
              </a:lnSpc>
              <a:buFont typeface="+mj-lt"/>
              <a:buAutoNum type="arabicPeriod"/>
            </a:pPr>
            <a:r>
              <a:rPr lang="en-AU" sz="1700" dirty="0"/>
              <a:t>Religious</a:t>
            </a:r>
          </a:p>
          <a:p>
            <a:pPr marL="495300" indent="-342900">
              <a:lnSpc>
                <a:spcPct val="100000"/>
              </a:lnSpc>
              <a:buFont typeface="+mj-lt"/>
              <a:buAutoNum type="arabicPeriod"/>
            </a:pPr>
            <a:r>
              <a:rPr lang="en-AU" sz="1700" dirty="0"/>
              <a:t>The Eschatological Nature </a:t>
            </a:r>
            <a:br>
              <a:rPr lang="en-AU" sz="1700" dirty="0"/>
            </a:br>
            <a:r>
              <a:rPr lang="en-AU" sz="1700" dirty="0"/>
              <a:t>of the </a:t>
            </a:r>
            <a:r>
              <a:rPr lang="en-AU" sz="1700" dirty="0">
                <a:highlight>
                  <a:srgbClr val="FFFF00"/>
                </a:highlight>
              </a:rPr>
              <a:t>Pilgrim Church</a:t>
            </a:r>
          </a:p>
          <a:p>
            <a:pPr marL="495300" indent="-342900">
              <a:lnSpc>
                <a:spcPct val="100000"/>
              </a:lnSpc>
              <a:buFont typeface="+mj-lt"/>
              <a:buAutoNum type="arabicPeriod"/>
            </a:pPr>
            <a:r>
              <a:rPr lang="en-AU" sz="1700" dirty="0"/>
              <a:t>The Blessed Virgin </a:t>
            </a:r>
            <a:r>
              <a:rPr lang="en-AU" sz="1700" dirty="0">
                <a:highlight>
                  <a:srgbClr val="FFFF00"/>
                </a:highlight>
              </a:rPr>
              <a:t>Mary</a:t>
            </a:r>
            <a:r>
              <a:rPr lang="en-AU" sz="1700" dirty="0"/>
              <a:t>, </a:t>
            </a:r>
            <a:br>
              <a:rPr lang="en-AU" sz="1700" dirty="0"/>
            </a:br>
            <a:r>
              <a:rPr lang="en-AU" sz="1700" dirty="0"/>
              <a:t>Mother of God, </a:t>
            </a:r>
            <a:br>
              <a:rPr lang="en-AU" sz="1700" dirty="0"/>
            </a:br>
            <a:r>
              <a:rPr lang="en-AU" sz="1700" dirty="0"/>
              <a:t>in the Mystery of Christ </a:t>
            </a:r>
            <a:br>
              <a:rPr lang="en-AU" sz="1700" dirty="0"/>
            </a:br>
            <a:r>
              <a:rPr lang="en-AU" sz="1700" dirty="0"/>
              <a:t>and the Church</a:t>
            </a:r>
          </a:p>
        </p:txBody>
      </p:sp>
    </p:spTree>
    <p:extLst>
      <p:ext uri="{BB962C8B-B14F-4D97-AF65-F5344CB8AC3E}">
        <p14:creationId xmlns:p14="http://schemas.microsoft.com/office/powerpoint/2010/main" val="275247844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E384-2EF1-89DB-3A55-7333BFB671AE}"/>
              </a:ext>
            </a:extLst>
          </p:cNvPr>
          <p:cNvSpPr>
            <a:spLocks noGrp="1"/>
          </p:cNvSpPr>
          <p:nvPr>
            <p:ph type="title"/>
          </p:nvPr>
        </p:nvSpPr>
        <p:spPr>
          <a:xfrm>
            <a:off x="311699" y="272225"/>
            <a:ext cx="8520602" cy="922975"/>
          </a:xfrm>
        </p:spPr>
        <p:txBody>
          <a:bodyPr>
            <a:normAutofit fontScale="90000"/>
          </a:bodyPr>
          <a:lstStyle/>
          <a:p>
            <a:r>
              <a:rPr lang="en-AU" i="1" dirty="0"/>
              <a:t>Lumen Gentium</a:t>
            </a:r>
            <a:br>
              <a:rPr lang="en-AU" i="1" dirty="0"/>
            </a:br>
            <a:r>
              <a:rPr lang="en-AU" dirty="0"/>
              <a:t>Chapter 1 – The Mystery of the Church</a:t>
            </a:r>
            <a:endParaRPr lang="en-AU" i="1" dirty="0"/>
          </a:p>
        </p:txBody>
      </p:sp>
      <p:sp>
        <p:nvSpPr>
          <p:cNvPr id="3" name="Text Placeholder 2">
            <a:extLst>
              <a:ext uri="{FF2B5EF4-FFF2-40B4-BE49-F238E27FC236}">
                <a16:creationId xmlns:a16="http://schemas.microsoft.com/office/drawing/2014/main" id="{F6CAB96D-8B4F-7462-E2BD-15307DA0B746}"/>
              </a:ext>
            </a:extLst>
          </p:cNvPr>
          <p:cNvSpPr>
            <a:spLocks noGrp="1"/>
          </p:cNvSpPr>
          <p:nvPr>
            <p:ph type="body" idx="1"/>
          </p:nvPr>
        </p:nvSpPr>
        <p:spPr>
          <a:xfrm>
            <a:off x="220649" y="1195200"/>
            <a:ext cx="8702701" cy="3736800"/>
          </a:xfrm>
        </p:spPr>
        <p:txBody>
          <a:bodyPr>
            <a:noAutofit/>
          </a:bodyPr>
          <a:lstStyle/>
          <a:p>
            <a:pPr>
              <a:lnSpc>
                <a:spcPct val="100000"/>
              </a:lnSpc>
              <a:spcBef>
                <a:spcPts val="600"/>
              </a:spcBef>
            </a:pPr>
            <a:r>
              <a:rPr lang="en-US" sz="2000" dirty="0"/>
              <a:t>‘Christ is the </a:t>
            </a:r>
            <a:r>
              <a:rPr lang="en-US" sz="2000" dirty="0">
                <a:highlight>
                  <a:srgbClr val="FFFF00"/>
                </a:highlight>
              </a:rPr>
              <a:t>Light</a:t>
            </a:r>
            <a:r>
              <a:rPr lang="en-US" sz="2000" dirty="0"/>
              <a:t> of nations’ </a:t>
            </a:r>
            <a:br>
              <a:rPr lang="en-US" sz="2000" dirty="0"/>
            </a:br>
            <a:r>
              <a:rPr lang="en-US" sz="2000" dirty="0">
                <a:sym typeface="Wingdings" panose="05000000000000000000" pitchFamily="2" charset="2"/>
              </a:rPr>
              <a:t> mission of the Church: ‘to bring the </a:t>
            </a:r>
            <a:r>
              <a:rPr lang="en-US" sz="2000" dirty="0">
                <a:highlight>
                  <a:srgbClr val="FFFF00"/>
                </a:highlight>
                <a:sym typeface="Wingdings" panose="05000000000000000000" pitchFamily="2" charset="2"/>
              </a:rPr>
              <a:t>light</a:t>
            </a:r>
            <a:r>
              <a:rPr lang="en-US" sz="2000" dirty="0">
                <a:sym typeface="Wingdings" panose="05000000000000000000" pitchFamily="2" charset="2"/>
              </a:rPr>
              <a:t> of Christ to all people’ </a:t>
            </a:r>
            <a:r>
              <a:rPr lang="en-US" sz="2000" dirty="0"/>
              <a:t>(n. 1)</a:t>
            </a:r>
          </a:p>
          <a:p>
            <a:pPr>
              <a:lnSpc>
                <a:spcPct val="100000"/>
              </a:lnSpc>
              <a:spcBef>
                <a:spcPts val="600"/>
              </a:spcBef>
            </a:pPr>
            <a:r>
              <a:rPr lang="en-US" sz="2000" dirty="0"/>
              <a:t>‘The Church is in Christ like a </a:t>
            </a:r>
            <a:r>
              <a:rPr lang="en-US" sz="2000" dirty="0">
                <a:highlight>
                  <a:srgbClr val="FFFF00"/>
                </a:highlight>
              </a:rPr>
              <a:t>sacrament</a:t>
            </a:r>
            <a:r>
              <a:rPr lang="en-US" sz="2000" dirty="0"/>
              <a:t> or as </a:t>
            </a:r>
            <a:br>
              <a:rPr lang="en-US" sz="2000" dirty="0"/>
            </a:br>
            <a:r>
              <a:rPr lang="en-US" sz="2000" dirty="0"/>
              <a:t>a sign and instrument both of a very closely knit union with God </a:t>
            </a:r>
            <a:br>
              <a:rPr lang="en-US" sz="2000" dirty="0"/>
            </a:br>
            <a:r>
              <a:rPr lang="en-US" sz="2000" dirty="0"/>
              <a:t>and of the unity of the whole human race’ (n. 1)</a:t>
            </a:r>
          </a:p>
          <a:p>
            <a:pPr>
              <a:lnSpc>
                <a:spcPct val="100000"/>
              </a:lnSpc>
              <a:spcBef>
                <a:spcPts val="600"/>
              </a:spcBef>
            </a:pPr>
            <a:r>
              <a:rPr lang="en-US" sz="2000" dirty="0"/>
              <a:t>Mission: ‘to proclaim and to spread among all peoples </a:t>
            </a:r>
            <a:br>
              <a:rPr lang="en-US" sz="2000" dirty="0"/>
            </a:br>
            <a:r>
              <a:rPr lang="en-US" sz="2000" dirty="0"/>
              <a:t>the </a:t>
            </a:r>
            <a:r>
              <a:rPr lang="en-US" sz="2000" dirty="0">
                <a:highlight>
                  <a:srgbClr val="FFFF00"/>
                </a:highlight>
              </a:rPr>
              <a:t>Kingdom of Christ </a:t>
            </a:r>
            <a:r>
              <a:rPr lang="en-US" sz="2000" dirty="0"/>
              <a:t>and of God and to be, on earth, </a:t>
            </a:r>
            <a:br>
              <a:rPr lang="en-US" sz="2000" dirty="0"/>
            </a:br>
            <a:r>
              <a:rPr lang="en-US" sz="2000" dirty="0"/>
              <a:t>the initial budding forth of that kingdom’ (n. 5)</a:t>
            </a:r>
          </a:p>
          <a:p>
            <a:pPr>
              <a:lnSpc>
                <a:spcPct val="100000"/>
              </a:lnSpc>
              <a:spcBef>
                <a:spcPts val="600"/>
              </a:spcBef>
            </a:pPr>
            <a:r>
              <a:rPr lang="en-AU" sz="2000" dirty="0">
                <a:highlight>
                  <a:srgbClr val="FFFF00"/>
                </a:highlight>
              </a:rPr>
              <a:t>Baptism</a:t>
            </a:r>
            <a:r>
              <a:rPr lang="en-AU" sz="2000" dirty="0"/>
              <a:t> </a:t>
            </a:r>
            <a:r>
              <a:rPr lang="en-AU" sz="2000" dirty="0">
                <a:sym typeface="Wingdings" panose="05000000000000000000" pitchFamily="2" charset="2"/>
              </a:rPr>
              <a:t> </a:t>
            </a:r>
            <a:r>
              <a:rPr lang="en-AU" sz="2000" dirty="0"/>
              <a:t>Body of Christ (n. 7)</a:t>
            </a:r>
          </a:p>
          <a:p>
            <a:pPr>
              <a:lnSpc>
                <a:spcPct val="100000"/>
              </a:lnSpc>
              <a:spcBef>
                <a:spcPts val="600"/>
              </a:spcBef>
            </a:pPr>
            <a:r>
              <a:rPr lang="en-AU" sz="2000" dirty="0"/>
              <a:t>Church of Christ </a:t>
            </a:r>
            <a:r>
              <a:rPr lang="en-AU" sz="2000" dirty="0">
                <a:latin typeface="Times New Roman" panose="02020603050405020304" pitchFamily="18" charset="0"/>
                <a:cs typeface="Times New Roman" panose="02020603050405020304" pitchFamily="18" charset="0"/>
              </a:rPr>
              <a:t>↔</a:t>
            </a:r>
            <a:r>
              <a:rPr lang="en-AU" sz="2000" dirty="0"/>
              <a:t> </a:t>
            </a:r>
            <a:r>
              <a:rPr lang="en-AU" sz="2000" dirty="0">
                <a:sym typeface="Wingdings" panose="05000000000000000000" pitchFamily="2" charset="2"/>
              </a:rPr>
              <a:t>Catholic Church (n. 8)</a:t>
            </a:r>
          </a:p>
        </p:txBody>
      </p:sp>
    </p:spTree>
    <p:extLst>
      <p:ext uri="{BB962C8B-B14F-4D97-AF65-F5344CB8AC3E}">
        <p14:creationId xmlns:p14="http://schemas.microsoft.com/office/powerpoint/2010/main" val="25988096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CAB96D-8B4F-7462-E2BD-15307DA0B746}"/>
              </a:ext>
            </a:extLst>
          </p:cNvPr>
          <p:cNvSpPr>
            <a:spLocks noGrp="1"/>
          </p:cNvSpPr>
          <p:nvPr>
            <p:ph type="body" idx="1"/>
          </p:nvPr>
        </p:nvSpPr>
        <p:spPr>
          <a:xfrm>
            <a:off x="311699" y="739833"/>
            <a:ext cx="8520602" cy="4179223"/>
          </a:xfrm>
        </p:spPr>
        <p:txBody>
          <a:bodyPr>
            <a:normAutofit fontScale="92500" lnSpcReduction="10000"/>
          </a:bodyPr>
          <a:lstStyle/>
          <a:p>
            <a:pPr>
              <a:lnSpc>
                <a:spcPct val="100000"/>
              </a:lnSpc>
              <a:spcBef>
                <a:spcPts val="600"/>
              </a:spcBef>
            </a:pPr>
            <a:r>
              <a:rPr lang="en-US" sz="2000" dirty="0">
                <a:sym typeface="Wingdings" panose="05000000000000000000" pitchFamily="2" charset="2"/>
              </a:rPr>
              <a:t>‘The baptized, by regeneration and the anointing of the Holy Spirit, are consecrated as a spiritual house and a holy </a:t>
            </a:r>
            <a:r>
              <a:rPr lang="en-US" sz="2000" dirty="0">
                <a:highlight>
                  <a:srgbClr val="FFFF00"/>
                </a:highlight>
                <a:sym typeface="Wingdings" panose="05000000000000000000" pitchFamily="2" charset="2"/>
              </a:rPr>
              <a:t>priesthood</a:t>
            </a:r>
            <a:r>
              <a:rPr lang="en-US" sz="2000" dirty="0">
                <a:sym typeface="Wingdings" panose="05000000000000000000" pitchFamily="2" charset="2"/>
              </a:rPr>
              <a:t>’ (n. 10)</a:t>
            </a:r>
          </a:p>
          <a:p>
            <a:pPr>
              <a:lnSpc>
                <a:spcPct val="100000"/>
              </a:lnSpc>
              <a:spcBef>
                <a:spcPts val="600"/>
              </a:spcBef>
            </a:pPr>
            <a:r>
              <a:rPr lang="en-US" sz="2000" i="1" dirty="0" err="1">
                <a:sym typeface="Wingdings" panose="05000000000000000000" pitchFamily="2" charset="2"/>
              </a:rPr>
              <a:t>Sensus</a:t>
            </a:r>
            <a:r>
              <a:rPr lang="en-US" sz="2000" i="1" dirty="0">
                <a:sym typeface="Wingdings" panose="05000000000000000000" pitchFamily="2" charset="2"/>
              </a:rPr>
              <a:t> fidei </a:t>
            </a:r>
            <a:r>
              <a:rPr lang="en-US" sz="2000" i="1" dirty="0" err="1">
                <a:sym typeface="Wingdings" panose="05000000000000000000" pitchFamily="2" charset="2"/>
              </a:rPr>
              <a:t>fidelium</a:t>
            </a:r>
            <a:r>
              <a:rPr lang="en-US" sz="2000" i="1" dirty="0">
                <a:sym typeface="Wingdings" panose="05000000000000000000" pitchFamily="2" charset="2"/>
              </a:rPr>
              <a:t>: </a:t>
            </a:r>
            <a:r>
              <a:rPr lang="en-US" sz="2000" dirty="0">
                <a:sym typeface="Wingdings" panose="05000000000000000000" pitchFamily="2" charset="2"/>
              </a:rPr>
              <a:t>‘The holy people of God shares also in Christ’s </a:t>
            </a:r>
            <a:r>
              <a:rPr lang="en-US" sz="2000" dirty="0">
                <a:highlight>
                  <a:srgbClr val="FFFF00"/>
                </a:highlight>
                <a:sym typeface="Wingdings" panose="05000000000000000000" pitchFamily="2" charset="2"/>
              </a:rPr>
              <a:t>prophetic</a:t>
            </a:r>
            <a:r>
              <a:rPr lang="en-US" sz="2000" dirty="0">
                <a:sym typeface="Wingdings" panose="05000000000000000000" pitchFamily="2" charset="2"/>
              </a:rPr>
              <a:t> office … The entire body of the faithful … cannot err in matters of belief … That discernment in matters of faith is aroused and sustained by the Spirit of truth.’ (n. 12a)  convergence, consensus </a:t>
            </a:r>
          </a:p>
          <a:p>
            <a:pPr>
              <a:lnSpc>
                <a:spcPct val="100000"/>
              </a:lnSpc>
              <a:spcBef>
                <a:spcPts val="600"/>
              </a:spcBef>
            </a:pPr>
            <a:r>
              <a:rPr lang="en-US" sz="2000" dirty="0">
                <a:sym typeface="Wingdings" panose="05000000000000000000" pitchFamily="2" charset="2"/>
              </a:rPr>
              <a:t>Variety of gifts: ‘the Holy Spirit … distributes special graces among the faithful of every rank … [to] contribute toward the renewal and building up of the Church.’ (n. 12b)  diversity, tension</a:t>
            </a:r>
          </a:p>
          <a:p>
            <a:pPr>
              <a:lnSpc>
                <a:spcPct val="100000"/>
              </a:lnSpc>
              <a:spcBef>
                <a:spcPts val="600"/>
              </a:spcBef>
            </a:pPr>
            <a:r>
              <a:rPr lang="en-US" sz="2000" dirty="0">
                <a:highlight>
                  <a:srgbClr val="FFFF00"/>
                </a:highlight>
                <a:sym typeface="Wingdings" panose="05000000000000000000" pitchFamily="2" charset="2"/>
              </a:rPr>
              <a:t>Universal</a:t>
            </a:r>
            <a:r>
              <a:rPr lang="en-US" sz="2000" dirty="0">
                <a:sym typeface="Wingdings" panose="05000000000000000000" pitchFamily="2" charset="2"/>
              </a:rPr>
              <a:t> communion </a:t>
            </a:r>
            <a:r>
              <a:rPr lang="en-US" sz="2000" dirty="0">
                <a:highlight>
                  <a:srgbClr val="FFFF00"/>
                </a:highlight>
                <a:sym typeface="Wingdings" panose="05000000000000000000" pitchFamily="2" charset="2"/>
              </a:rPr>
              <a:t>serving</a:t>
            </a:r>
            <a:r>
              <a:rPr lang="en-US" sz="2000" dirty="0">
                <a:sym typeface="Wingdings" panose="05000000000000000000" pitchFamily="2" charset="2"/>
              </a:rPr>
              <a:t> all humanity </a:t>
            </a:r>
            <a:br>
              <a:rPr lang="en-US" sz="2000" dirty="0">
                <a:sym typeface="Wingdings" panose="05000000000000000000" pitchFamily="2" charset="2"/>
              </a:rPr>
            </a:br>
            <a:r>
              <a:rPr lang="en-US" sz="2000" dirty="0">
                <a:sym typeface="Wingdings" panose="05000000000000000000" pitchFamily="2" charset="2"/>
              </a:rPr>
              <a:t>‘God sent His Son … that he might be </a:t>
            </a:r>
            <a:r>
              <a:rPr lang="en-US" sz="2000" dirty="0">
                <a:highlight>
                  <a:srgbClr val="FFFF00"/>
                </a:highlight>
                <a:sym typeface="Wingdings" panose="05000000000000000000" pitchFamily="2" charset="2"/>
              </a:rPr>
              <a:t>teacher</a:t>
            </a:r>
            <a:r>
              <a:rPr lang="en-US" sz="2000" dirty="0">
                <a:sym typeface="Wingdings" panose="05000000000000000000" pitchFamily="2" charset="2"/>
              </a:rPr>
              <a:t>, </a:t>
            </a:r>
            <a:r>
              <a:rPr lang="en-US" sz="2000" dirty="0">
                <a:highlight>
                  <a:srgbClr val="FFFF00"/>
                </a:highlight>
                <a:sym typeface="Wingdings" panose="05000000000000000000" pitchFamily="2" charset="2"/>
              </a:rPr>
              <a:t>king</a:t>
            </a:r>
            <a:r>
              <a:rPr lang="en-US" sz="2000" dirty="0">
                <a:sym typeface="Wingdings" panose="05000000000000000000" pitchFamily="2" charset="2"/>
              </a:rPr>
              <a:t> and </a:t>
            </a:r>
            <a:r>
              <a:rPr lang="en-US" sz="2000" dirty="0">
                <a:highlight>
                  <a:srgbClr val="FFFF00"/>
                </a:highlight>
                <a:sym typeface="Wingdings" panose="05000000000000000000" pitchFamily="2" charset="2"/>
              </a:rPr>
              <a:t>priest</a:t>
            </a:r>
            <a:r>
              <a:rPr lang="en-US" sz="2000" dirty="0">
                <a:sym typeface="Wingdings" panose="05000000000000000000" pitchFamily="2" charset="2"/>
              </a:rPr>
              <a:t> of all, the head of the new and universal people’ (n. 13)</a:t>
            </a:r>
          </a:p>
          <a:p>
            <a:pPr>
              <a:lnSpc>
                <a:spcPct val="100000"/>
              </a:lnSpc>
              <a:spcBef>
                <a:spcPts val="600"/>
              </a:spcBef>
            </a:pPr>
            <a:r>
              <a:rPr lang="en-US" sz="2000" dirty="0">
                <a:sym typeface="Wingdings" panose="05000000000000000000" pitchFamily="2" charset="2"/>
              </a:rPr>
              <a:t>Relation to other Christians (n. 15), Jewish people, other faiths, </a:t>
            </a:r>
            <a:br>
              <a:rPr lang="en-US" sz="2000" dirty="0">
                <a:sym typeface="Wingdings" panose="05000000000000000000" pitchFamily="2" charset="2"/>
              </a:rPr>
            </a:br>
            <a:r>
              <a:rPr lang="en-US" sz="2000" dirty="0">
                <a:sym typeface="Wingdings" panose="05000000000000000000" pitchFamily="2" charset="2"/>
              </a:rPr>
              <a:t>those without belief (n. 16) </a:t>
            </a:r>
            <a:endParaRPr lang="en-AU" sz="2000" dirty="0"/>
          </a:p>
        </p:txBody>
      </p:sp>
      <p:sp>
        <p:nvSpPr>
          <p:cNvPr id="6" name="Title 5">
            <a:extLst>
              <a:ext uri="{FF2B5EF4-FFF2-40B4-BE49-F238E27FC236}">
                <a16:creationId xmlns:a16="http://schemas.microsoft.com/office/drawing/2014/main" id="{5B3CA6EC-9787-2A07-18B3-90C731D6A514}"/>
              </a:ext>
            </a:extLst>
          </p:cNvPr>
          <p:cNvSpPr>
            <a:spLocks noGrp="1"/>
          </p:cNvSpPr>
          <p:nvPr>
            <p:ph type="title"/>
          </p:nvPr>
        </p:nvSpPr>
        <p:spPr>
          <a:xfrm>
            <a:off x="311699" y="224444"/>
            <a:ext cx="8520602" cy="681643"/>
          </a:xfrm>
        </p:spPr>
        <p:txBody>
          <a:bodyPr>
            <a:normAutofit/>
          </a:bodyPr>
          <a:lstStyle/>
          <a:p>
            <a:r>
              <a:rPr lang="en-AU" i="1" dirty="0"/>
              <a:t>Lumen Gentium, </a:t>
            </a:r>
            <a:r>
              <a:rPr lang="en-AU" dirty="0"/>
              <a:t>Chapter 2 – The People of God</a:t>
            </a:r>
          </a:p>
        </p:txBody>
      </p:sp>
    </p:spTree>
    <p:extLst>
      <p:ext uri="{BB962C8B-B14F-4D97-AF65-F5344CB8AC3E}">
        <p14:creationId xmlns:p14="http://schemas.microsoft.com/office/powerpoint/2010/main" val="40437645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FDF4AF696C7A4BA701187EA59C9D06" ma:contentTypeVersion="18" ma:contentTypeDescription="Create a new document." ma:contentTypeScope="" ma:versionID="796c6af4dcdba82ff3b049f9ea2d311e">
  <xsd:schema xmlns:xsd="http://www.w3.org/2001/XMLSchema" xmlns:xs="http://www.w3.org/2001/XMLSchema" xmlns:p="http://schemas.microsoft.com/office/2006/metadata/properties" xmlns:ns2="b057cd5c-f1f8-4bd2-9d57-b68dfecaf19f" xmlns:ns3="7780b69a-905d-4213-8770-3032fbab624d" targetNamespace="http://schemas.microsoft.com/office/2006/metadata/properties" ma:root="true" ma:fieldsID="b9036d9fd63385803af88d56d4dc1d9e" ns2:_="" ns3:_="">
    <xsd:import namespace="b057cd5c-f1f8-4bd2-9d57-b68dfecaf19f"/>
    <xsd:import namespace="7780b69a-905d-4213-8770-3032fbab62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57cd5c-f1f8-4bd2-9d57-b68dfecaf1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3baa431-2a84-4e25-80d8-b41f731ce3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80b69a-905d-4213-8770-3032fbab624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ac0f3b8-4266-443f-850f-453a9bd6d5d6}" ma:internalName="TaxCatchAll" ma:showField="CatchAllData" ma:web="7780b69a-905d-4213-8770-3032fbab62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780b69a-905d-4213-8770-3032fbab624d" xsi:nil="true"/>
    <lcf76f155ced4ddcb4097134ff3c332f xmlns="b057cd5c-f1f8-4bd2-9d57-b68dfecaf19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53F15CD-C870-4FED-A78A-3800305B983C}">
  <ds:schemaRefs>
    <ds:schemaRef ds:uri="http://schemas.microsoft.com/sharepoint/v3/contenttype/forms"/>
  </ds:schemaRefs>
</ds:datastoreItem>
</file>

<file path=customXml/itemProps2.xml><?xml version="1.0" encoding="utf-8"?>
<ds:datastoreItem xmlns:ds="http://schemas.openxmlformats.org/officeDocument/2006/customXml" ds:itemID="{19D3ED5F-96FE-47E6-8C17-33FDA8A2B7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57cd5c-f1f8-4bd2-9d57-b68dfecaf19f"/>
    <ds:schemaRef ds:uri="7780b69a-905d-4213-8770-3032fbab62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849DC3-05A4-4849-8E2A-FA41D7595393}">
  <ds:schemaRefs>
    <ds:schemaRef ds:uri="http://purl.org/dc/elements/1.1/"/>
    <ds:schemaRef ds:uri="http://purl.org/dc/terms/"/>
    <ds:schemaRef ds:uri="7780b69a-905d-4213-8770-3032fbab624d"/>
    <ds:schemaRef ds:uri="http://schemas.openxmlformats.org/package/2006/metadata/core-properties"/>
    <ds:schemaRef ds:uri="http://schemas.microsoft.com/office/2006/documentManagement/types"/>
    <ds:schemaRef ds:uri="http://www.w3.org/XML/1998/namespace"/>
    <ds:schemaRef ds:uri="http://purl.org/dc/dcmitype/"/>
    <ds:schemaRef ds:uri="http://schemas.microsoft.com/office/2006/metadata/properties"/>
    <ds:schemaRef ds:uri="http://schemas.microsoft.com/office/infopath/2007/PartnerControls"/>
    <ds:schemaRef ds:uri="b057cd5c-f1f8-4bd2-9d57-b68dfecaf19f"/>
  </ds:schemaRefs>
</ds:datastoreItem>
</file>

<file path=docProps/app.xml><?xml version="1.0" encoding="utf-8"?>
<Properties xmlns="http://schemas.openxmlformats.org/officeDocument/2006/extended-properties" xmlns:vt="http://schemas.openxmlformats.org/officeDocument/2006/docPropsVTypes">
  <TotalTime>26</TotalTime>
  <Words>3478</Words>
  <Application>Microsoft Office PowerPoint</Application>
  <PresentationFormat>On-screen Show (16:9)</PresentationFormat>
  <Paragraphs>208</Paragraphs>
  <Slides>48</Slides>
  <Notes>1</Notes>
  <HiddenSlides>22</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48</vt:i4>
      </vt:variant>
    </vt:vector>
  </HeadingPairs>
  <TitlesOfParts>
    <vt:vector size="61" baseType="lpstr">
      <vt:lpstr>Aptos</vt:lpstr>
      <vt:lpstr>Aptos Display</vt:lpstr>
      <vt:lpstr>Arial</vt:lpstr>
      <vt:lpstr>Calibri</vt:lpstr>
      <vt:lpstr>Courier New</vt:lpstr>
      <vt:lpstr>Georgia</vt:lpstr>
      <vt:lpstr>Helvetica Neue</vt:lpstr>
      <vt:lpstr>Helvetica Neue Light</vt:lpstr>
      <vt:lpstr>Times New Roman</vt:lpstr>
      <vt:lpstr>Wingdings</vt:lpstr>
      <vt:lpstr>Simple Light</vt:lpstr>
      <vt:lpstr>Simple Light</vt:lpstr>
      <vt:lpstr>Office Theme</vt:lpstr>
      <vt:lpstr>PowerPoint Presentation</vt:lpstr>
      <vt:lpstr>The Aim of the Synod: The Synodal Conversion of the Church</vt:lpstr>
      <vt:lpstr>PowerPoint Presentation</vt:lpstr>
      <vt:lpstr>Pope Francis on Synodality</vt:lpstr>
      <vt:lpstr>A Synodal Church on Mission</vt:lpstr>
      <vt:lpstr>Overview</vt:lpstr>
      <vt:lpstr>Vatican II, Lumen Gentium</vt:lpstr>
      <vt:lpstr>Lumen Gentium Chapter 1 – The Mystery of the Church</vt:lpstr>
      <vt:lpstr>Lumen Gentium, Chapter 2 – The People of God</vt:lpstr>
      <vt:lpstr>Pope Francis on the Synod</vt:lpstr>
      <vt:lpstr>PowerPoint Presentation</vt:lpstr>
      <vt:lpstr>Discernment</vt:lpstr>
      <vt:lpstr>Truth-telling and Dialogue: Speak boldly, Listen humbly</vt:lpstr>
      <vt:lpstr>Courage and Humility</vt:lpstr>
      <vt:lpstr>Pope Francis on Dialogue</vt:lpstr>
      <vt:lpstr>Fratelli Tutti (2020) on Dialogue and Encounter</vt:lpstr>
      <vt:lpstr>Circularity of Dialogue</vt:lpstr>
      <vt:lpstr>PowerPoint Presentation</vt:lpstr>
      <vt:lpstr>PowerPoint Presentation</vt:lpstr>
      <vt:lpstr>Participation on the basis of baptism</vt:lpstr>
      <vt:lpstr>PowerPoint Presentation</vt:lpstr>
      <vt:lpstr>Australian Participation in the Synod Assembly</vt:lpstr>
      <vt:lpstr>PowerPoint Presentation</vt:lpstr>
      <vt:lpstr>PowerPoint Presentation</vt:lpstr>
      <vt:lpstr>Discernment: Listening to one another and to the Holy Spirit</vt:lpstr>
      <vt:lpstr>PowerPoint Presentation</vt:lpstr>
      <vt:lpstr>PowerPoint Presentation</vt:lpstr>
      <vt:lpstr>PowerPoint Presentation</vt:lpstr>
      <vt:lpstr>Implementation</vt:lpstr>
      <vt:lpstr>PowerPoint Presentation</vt:lpstr>
      <vt:lpstr>PowerPoint Presentation</vt:lpstr>
      <vt:lpstr>PowerPoint Presentation</vt:lpstr>
      <vt:lpstr>Synodality in Australia</vt:lpstr>
      <vt:lpstr>Fifth Plenary Council of Australia, 2018–2022</vt:lpstr>
      <vt:lpstr>Plenary Council Decrees</vt:lpstr>
      <vt:lpstr>PowerPoint Presentation</vt:lpstr>
      <vt:lpstr>PowerPoint Presentation</vt:lpstr>
      <vt:lpstr>PowerPoint Presentation</vt:lpstr>
      <vt:lpstr>Dialogue at the Plenary Council</vt:lpstr>
      <vt:lpstr>Learnings about Dialogue from the Plenary Council</vt:lpstr>
      <vt:lpstr>Synodality in Sandhurst</vt:lpstr>
      <vt:lpstr>Preparation &amp; Consultation: 6 months, 52 meetings</vt:lpstr>
      <vt:lpstr>Diocesan Assembly: February 2023</vt:lpstr>
      <vt:lpstr>Sandhurst Mission and Pastoral Council</vt:lpstr>
      <vt:lpstr>Reflection and Discussion</vt:lpstr>
      <vt:lpstr>www.synod.va</vt:lpstr>
      <vt:lpstr>“Enlarge the space of your tent, spread out your tent cloths unsparingly, lengthen your ropes and make firm your pegs” (Is 54:2)</vt:lpstr>
      <vt:lpstr>www.synod.va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 uma Igreja sinodal: comunhão, participação e missão</dc:title>
  <cp:lastModifiedBy>Bishop Shane Mackinlay</cp:lastModifiedBy>
  <cp:revision>46</cp:revision>
  <cp:lastPrinted>2025-02-19T04:53:50Z</cp:lastPrinted>
  <dcterms:modified xsi:type="dcterms:W3CDTF">2025-02-20T01:28:33Z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0x0101009DFDF4AF696C7A4BA701187EA59C9D06</vt:lpwstr>
  </property>
  <property fmtid="{D5CDD505-2E9C-101B-9397-08002B2CF9AE}" pid="3" name="MediaServiceImageTags">
    <vt:lpwstr/>
  </property>
</Properties>
</file>